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92" r:id="rId4"/>
    <p:sldId id="272" r:id="rId5"/>
    <p:sldId id="293" r:id="rId6"/>
    <p:sldId id="294" r:id="rId7"/>
    <p:sldId id="297" r:id="rId8"/>
    <p:sldId id="295" r:id="rId9"/>
    <p:sldId id="300" r:id="rId10"/>
    <p:sldId id="299" r:id="rId11"/>
    <p:sldId id="298" r:id="rId12"/>
    <p:sldId id="302" r:id="rId13"/>
    <p:sldId id="282" r:id="rId14"/>
    <p:sldId id="280" r:id="rId15"/>
    <p:sldId id="268" r:id="rId16"/>
    <p:sldId id="30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1081"/>
  </p:normalViewPr>
  <p:slideViewPr>
    <p:cSldViewPr snapToGrid="0" snapToObjects="1">
      <p:cViewPr varScale="1">
        <p:scale>
          <a:sx n="112" d="100"/>
          <a:sy n="112" d="100"/>
        </p:scale>
        <p:origin x="576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2.tiff>
</file>

<file path=ppt/media/image3.tiff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1CD21-AC5A-B14D-82D4-195482C50C0C}" type="datetimeFigureOut">
              <a:rPr lang="en-US" smtClean="0"/>
              <a:t>4/24/19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781B2C-CF79-3C40-AB78-88CD7A263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858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81B2C-CF79-3C40-AB78-88CD7A2638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16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81B2C-CF79-3C40-AB78-88CD7A2638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6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/>
              <a:t>‘proxy/cache’</a:t>
            </a:r>
            <a:r>
              <a:rPr lang="zh-CN" altLang="en-US" sz="1200" dirty="0"/>
              <a:t>  </a:t>
            </a:r>
            <a:r>
              <a:rPr lang="en-US" altLang="zh-CN" sz="1200" dirty="0"/>
              <a:t>means</a:t>
            </a:r>
            <a:r>
              <a:rPr lang="zh-CN" altLang="en-US" sz="1200" dirty="0"/>
              <a:t> </a:t>
            </a:r>
            <a:r>
              <a:rPr lang="en-US" altLang="zh-CN" sz="1200" dirty="0"/>
              <a:t>not</a:t>
            </a:r>
            <a:r>
              <a:rPr lang="zh-CN" altLang="en-US" sz="1200" dirty="0"/>
              <a:t> </a:t>
            </a:r>
            <a:r>
              <a:rPr lang="en-US" altLang="zh-CN" sz="1200" dirty="0"/>
              <a:t>natively</a:t>
            </a:r>
            <a:r>
              <a:rPr lang="zh-CN" altLang="en-US" sz="1200" dirty="0"/>
              <a:t> </a:t>
            </a:r>
            <a:r>
              <a:rPr lang="en-US" altLang="zh-CN" sz="1200" dirty="0"/>
              <a:t>support,</a:t>
            </a:r>
            <a:r>
              <a:rPr lang="zh-CN" altLang="en-US" sz="1200" dirty="0"/>
              <a:t> </a:t>
            </a:r>
            <a:r>
              <a:rPr lang="en-US" altLang="zh-CN" sz="1200" dirty="0"/>
              <a:t>just</a:t>
            </a:r>
            <a:r>
              <a:rPr lang="zh-CN" altLang="en-US" sz="1200" dirty="0"/>
              <a:t> </a:t>
            </a:r>
            <a:r>
              <a:rPr lang="en-US" altLang="zh-CN" sz="1200" dirty="0"/>
              <a:t>an</a:t>
            </a:r>
            <a:r>
              <a:rPr lang="zh-CN" altLang="en-US" sz="1200" dirty="0"/>
              <a:t> </a:t>
            </a:r>
            <a:r>
              <a:rPr lang="en-US" altLang="zh-CN" sz="1200" dirty="0"/>
              <a:t>alternative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81B2C-CF79-3C40-AB78-88CD7A2638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795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781B2C-CF79-3C40-AB78-88CD7A26384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78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4003-B3CF-8D4E-83E5-59F1FC484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2C927-2977-964B-8FED-9689DC6117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31BCE7-E408-0743-ACB3-40A2D349A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DA436-69C5-734E-84A6-872577E63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A621F-CCB1-8440-9884-E38D8A976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64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1F463-FB76-2B45-9FDB-AEC733AF1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2FF26C-4BB3-D740-AD4F-4DAA9A0E43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7F1F4-4C6E-8042-B58F-13E1EF4FA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76F4C-33ED-C441-982B-7D63BA97D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99129-417E-2341-812A-CAB9A8EF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49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AE254B-8B40-4941-84C7-D8C92071E5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43BBF-7F26-3F48-91F4-E1FAC3789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A56FD-45C5-3349-87EB-F7F7382FA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7A397-5944-6340-BE29-5A426105C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06E4C-4253-A74D-9E2A-6737BE7F8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814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, no footer">
  <p:cSld name="Title and body, no foot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263196" y="212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263207" y="1460425"/>
            <a:ext cx="11684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450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3500"/>
              <a:buFont typeface="Arial"/>
              <a:buChar char="●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25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Char char="−"/>
              <a:defRPr sz="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00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■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&gt;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−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■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&gt;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247339" y="63700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63686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>
  <p:cSld name="Vertical Title and Tex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6505373" y="3446750"/>
            <a:ext cx="5080500" cy="5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2BD8"/>
              </a:buClr>
              <a:buSzPts val="4300"/>
              <a:buFont typeface="Helvetica Neue"/>
              <a:buNone/>
              <a:defRPr sz="3700" b="0" i="0" u="none" strike="noStrike" cap="none">
                <a:solidFill>
                  <a:srgbClr val="4A2BD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6505375" y="4274650"/>
            <a:ext cx="50805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8E7CC3"/>
              </a:buClr>
              <a:buSzPts val="3500"/>
              <a:buFont typeface="Arial"/>
              <a:buNone/>
              <a:defRPr sz="2400" b="0" i="0" u="none" strike="noStrike" cap="none">
                <a:solidFill>
                  <a:srgbClr val="8E7CC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446CA9"/>
              </a:buClr>
              <a:buSzPts val="3100"/>
              <a:buFont typeface="Arial"/>
              <a:buNone/>
              <a:defRPr sz="29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46CA9"/>
              </a:buClr>
              <a:buSzPts val="27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46CA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0" y="-25"/>
            <a:ext cx="12117600" cy="6858000"/>
          </a:xfrm>
          <a:prstGeom prst="diagStripe">
            <a:avLst>
              <a:gd name="adj" fmla="val 93122"/>
            </a:avLst>
          </a:prstGeom>
          <a:solidFill>
            <a:srgbClr val="4A2B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-646175" y="-76225"/>
            <a:ext cx="12117600" cy="6858000"/>
          </a:xfrm>
          <a:prstGeom prst="diagStripe">
            <a:avLst>
              <a:gd name="adj" fmla="val 93122"/>
            </a:avLst>
          </a:pr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Shape 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1700" y="507692"/>
            <a:ext cx="2609850" cy="2476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4132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, no footer">
  <p:cSld name="Title and body, no foot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263196" y="212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263207" y="1460425"/>
            <a:ext cx="11684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450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3500"/>
              <a:buFont typeface="Arial"/>
              <a:buChar char="●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25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Char char="−"/>
              <a:defRPr sz="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00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■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&gt;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−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■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&gt;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247339" y="63700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5975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3196" y="212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15600" y="14604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−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&gt;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600"/>
              <a:buFont typeface="Arial"/>
              <a:buChar char="●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−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&gt;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600"/>
              <a:buFont typeface="Arial"/>
              <a:buChar char="●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6443200" y="14604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−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&gt;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600"/>
              <a:buFont typeface="Arial"/>
              <a:buChar char="●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−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&gt;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600"/>
              <a:buFont typeface="Arial"/>
              <a:buChar char="●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4" name="Shape 44"/>
          <p:cNvSpPr/>
          <p:nvPr/>
        </p:nvSpPr>
        <p:spPr>
          <a:xfrm>
            <a:off x="0" y="6356350"/>
            <a:ext cx="12192299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247339" y="63700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6" name="Shape 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87975" y="5905220"/>
            <a:ext cx="1004026" cy="952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76497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oter">
  <p:cSld name="Title and foot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3196" y="212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0" y="6356350"/>
            <a:ext cx="12192299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247339" y="63700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1" name="Shape 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87975" y="5905220"/>
            <a:ext cx="1004026" cy="952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5206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56CF7-7318-434C-A3BC-E331C41D5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05DEB-FC34-4D4B-A9A5-D9F7E8BC5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DC204-CF8B-0547-9354-4A39C0B1F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876B5-E36F-0543-890D-1E2861C57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DCFAE-01E6-BF4D-865F-F7513798D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339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DDC99-AEF1-5F4D-B14F-4E9B4ED3F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6A37D9-F695-7D47-AE76-8E9D19747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DFC4E-089D-364B-BDF9-0761E933C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B5E338-2760-CE49-995E-F6CDB8DB1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529B7-8739-6E4E-BCA9-F4976FFBB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48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C8A4F-4AD4-BF49-959D-DBF0219D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BE017-9752-AB4A-94A4-6591E3389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5046E-DBEB-9E41-BD4D-341E73B68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98D8A-FC22-E64A-B814-F6299094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FD62E-6911-3643-B52B-79B350DB8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CE001-30C0-C746-8192-5EA46FE84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99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3EB4B-993D-2E40-9964-5E2339782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009E8-9800-1D4B-9910-CBCBC8BAB6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7318A0-23E5-874C-8CEC-4F5D95F4D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33C507-4E9F-5046-B56E-660CC66C11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399C4A-8209-3246-A086-7B6E246E7C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EE70EE-72FE-8446-AE77-057D4DA05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71146-C3E0-F241-BE48-83B8F4E70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DC6383-53C9-3C47-A564-79A72BA08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87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FC20-260C-6D42-9C25-7EF0A55B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3284F7-1545-DF43-96C4-D166418CB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3C27A3-B955-0244-8F6E-62F380E3D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370CF-A808-894C-A719-79476C28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6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1778D8-E51B-3B45-98FB-ED0E1F473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7939BC-FAE9-9F4E-A431-EB6CEE000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9CF31C-86EF-1F47-962B-18B1178DF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78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CF769-0959-9A42-9246-AC09C1106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537E5-DB5F-C44A-932F-FB985DC42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7D0DB4-9BC4-DC45-A77D-54B9F642CE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E040F-C460-2C4D-9898-89AB549B0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9D534D-4635-DF41-9059-0CABBEA8C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0CC8A-771F-CC42-8CAA-52EB9E3FB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348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9678A-70C3-2844-AB95-9043D2C7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0D6AA0-DA49-0D4C-9F88-3D58BEA512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DF6D23-A593-164D-A1BE-F71D94F877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36B31D-907F-D54F-92E3-1A11E731C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F72624-11DE-124F-9285-A34B7EB80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3C0DAE-C7DC-9C4D-9161-E89D7F512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574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E72F51-2889-7E49-A260-1072E00AC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23A7C-6F73-E149-8EDA-4E9753AEA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CDC12-1DD6-C146-9766-85A916C10A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038F6-8AC7-C745-A412-1D5CBAF3D8B9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AD16D-2668-AE42-8E16-96C7AF5CF8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4B1E2-D873-3145-9098-237866B60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45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" y="0"/>
            <a:ext cx="12192300" cy="1218000"/>
          </a:xfrm>
          <a:prstGeom prst="rect">
            <a:avLst/>
          </a:prstGeom>
          <a:solidFill>
            <a:srgbClr val="4A2BD8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Shape 11"/>
          <p:cNvSpPr/>
          <p:nvPr/>
        </p:nvSpPr>
        <p:spPr>
          <a:xfrm>
            <a:off x="0" y="1218121"/>
            <a:ext cx="12192300" cy="384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263196" y="212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263207" y="1460425"/>
            <a:ext cx="11684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450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3500"/>
              <a:buFont typeface="Arial"/>
              <a:buChar char="●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25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Char char="−"/>
              <a:defRPr sz="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00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■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&gt;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−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■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&gt;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615533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harbor-users@googlegroups.com" TargetMode="External"/><Relationship Id="rId5" Type="http://schemas.openxmlformats.org/officeDocument/2006/relationships/hyperlink" Target="https://twitter.com/project_harbor" TargetMode="Externa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eg"/><Relationship Id="rId9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harbor/community" TargetMode="External"/><Relationship Id="rId2" Type="http://schemas.openxmlformats.org/officeDocument/2006/relationships/hyperlink" Target="https://github.com/goharbor/community/blob/master/MEETING_SCHEDULE.md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goharbor/community/tree/master/conf-calls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harbor/harbor/pull/7452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rgs/goharbor/projects/1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1939FB9-6C3F-4047-84AE-D10B6106FFC2}"/>
              </a:ext>
            </a:extLst>
          </p:cNvPr>
          <p:cNvSpPr/>
          <p:nvPr/>
        </p:nvSpPr>
        <p:spPr>
          <a:xfrm>
            <a:off x="138113" y="340600"/>
            <a:ext cx="11969804" cy="61170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6ACA2D-C3F6-D84A-957C-F9DAC16F51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54"/>
          <a:stretch/>
        </p:blipFill>
        <p:spPr>
          <a:xfrm>
            <a:off x="7331511" y="1213379"/>
            <a:ext cx="2469714" cy="74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5BB468-E56C-4D41-A873-622783AA5917}"/>
              </a:ext>
            </a:extLst>
          </p:cNvPr>
          <p:cNvSpPr txBox="1"/>
          <p:nvPr/>
        </p:nvSpPr>
        <p:spPr>
          <a:xfrm>
            <a:off x="5347745" y="2061154"/>
            <a:ext cx="60266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Welcome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to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join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Harbor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Community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Conference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Call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D043C-7570-DD4C-AE3D-D6219581722B}"/>
              </a:ext>
            </a:extLst>
          </p:cNvPr>
          <p:cNvSpPr txBox="1"/>
          <p:nvPr/>
        </p:nvSpPr>
        <p:spPr>
          <a:xfrm>
            <a:off x="5454767" y="3028629"/>
            <a:ext cx="60266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06:00-06:30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AM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(PDT)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/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21:00-21:30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(Beijing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Time)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2019/04/24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Wednesday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B5BEC1-AABD-3241-870D-E51DCF754D58}"/>
              </a:ext>
            </a:extLst>
          </p:cNvPr>
          <p:cNvSpPr/>
          <p:nvPr/>
        </p:nvSpPr>
        <p:spPr>
          <a:xfrm>
            <a:off x="5515147" y="4922502"/>
            <a:ext cx="60266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Tx/>
              <a:defRPr/>
            </a:pPr>
            <a:r>
              <a:rPr lang="en-US" sz="1600" b="1" kern="1200" dirty="0">
                <a:solidFill>
                  <a:srgbClr val="0070C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https://</a:t>
            </a:r>
            <a:r>
              <a:rPr lang="en-US" sz="1600" b="1" kern="1200" dirty="0" err="1">
                <a:solidFill>
                  <a:srgbClr val="0070C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zoom.us</a:t>
            </a:r>
            <a:r>
              <a:rPr lang="en-US" sz="1600" b="1" kern="1200" dirty="0">
                <a:solidFill>
                  <a:srgbClr val="0070C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/j/734959521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4AB5BE-4E7C-6C43-9D7F-F6C2A8B7B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0365" y="263498"/>
            <a:ext cx="3492500" cy="952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7AA43C-92E6-B443-BC77-42D672934A0D}"/>
              </a:ext>
            </a:extLst>
          </p:cNvPr>
          <p:cNvSpPr/>
          <p:nvPr/>
        </p:nvSpPr>
        <p:spPr>
          <a:xfrm>
            <a:off x="5750916" y="5920282"/>
            <a:ext cx="15199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@project_harbor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874E4E-A8DE-1C4D-8A8D-6F9DEDBA87A8}"/>
              </a:ext>
            </a:extLst>
          </p:cNvPr>
          <p:cNvSpPr/>
          <p:nvPr/>
        </p:nvSpPr>
        <p:spPr>
          <a:xfrm>
            <a:off x="7245554" y="5920281"/>
            <a:ext cx="28520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harbor-users@googlegroups.com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D7391F-E1E9-7542-95BE-2B4F0A5A4E63}"/>
              </a:ext>
            </a:extLst>
          </p:cNvPr>
          <p:cNvSpPr/>
          <p:nvPr/>
        </p:nvSpPr>
        <p:spPr>
          <a:xfrm>
            <a:off x="7245554" y="6170585"/>
            <a:ext cx="27029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harbor-</a:t>
            </a:r>
            <a:r>
              <a:rPr lang="en-US" altLang="zh-CN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dev</a:t>
            </a:r>
            <a:r>
              <a:rPr lang="en-US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@googlegroups.com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42C125-E913-DC44-89FF-78E329812231}"/>
              </a:ext>
            </a:extLst>
          </p:cNvPr>
          <p:cNvSpPr/>
          <p:nvPr/>
        </p:nvSpPr>
        <p:spPr>
          <a:xfrm>
            <a:off x="10097617" y="5915369"/>
            <a:ext cx="11480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#harbor</a:t>
            </a:r>
          </a:p>
          <a:p>
            <a:r>
              <a:rPr lang="en-US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#harbor-dev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F30D2E-3FBF-DB48-A9E0-D843EF6512D7}"/>
              </a:ext>
            </a:extLst>
          </p:cNvPr>
          <p:cNvSpPr txBox="1"/>
          <p:nvPr/>
        </p:nvSpPr>
        <p:spPr>
          <a:xfrm>
            <a:off x="6081134" y="5641785"/>
            <a:ext cx="8595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Twitter</a:t>
            </a:r>
            <a:endParaRPr lang="en-US" sz="16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E2E7D3-9633-1D47-A663-D3E291104DC3}"/>
              </a:ext>
            </a:extLst>
          </p:cNvPr>
          <p:cNvSpPr txBox="1"/>
          <p:nvPr/>
        </p:nvSpPr>
        <p:spPr>
          <a:xfrm>
            <a:off x="8086704" y="5641785"/>
            <a:ext cx="8835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Maillist</a:t>
            </a:r>
            <a:endParaRPr lang="en-US" sz="16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FD6E2C-D2BC-8844-88CC-69F656ABB616}"/>
              </a:ext>
            </a:extLst>
          </p:cNvPr>
          <p:cNvSpPr txBox="1"/>
          <p:nvPr/>
        </p:nvSpPr>
        <p:spPr>
          <a:xfrm>
            <a:off x="10024307" y="5641785"/>
            <a:ext cx="16289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Slack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zh-CN" sz="10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slack.cncf.io</a:t>
            </a:r>
            <a:r>
              <a:rPr lang="en-US" altLang="zh-CN" sz="1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6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Shape 58">
            <a:extLst>
              <a:ext uri="{FF2B5EF4-FFF2-40B4-BE49-F238E27FC236}">
                <a16:creationId xmlns:a16="http://schemas.microsoft.com/office/drawing/2014/main" id="{BBC9C613-20E9-0244-A286-5AF822812B8B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4413" r="24964"/>
          <a:stretch/>
        </p:blipFill>
        <p:spPr>
          <a:xfrm>
            <a:off x="138113" y="340600"/>
            <a:ext cx="5377034" cy="61170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6304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4619A-0853-E348-957F-E0557610A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Release</a:t>
            </a:r>
            <a:r>
              <a:rPr lang="zh-CN" altLang="en-US" dirty="0"/>
              <a:t> </a:t>
            </a:r>
            <a:r>
              <a:rPr lang="en-US" altLang="zh-CN" dirty="0"/>
              <a:t>V1.8</a:t>
            </a:r>
            <a:r>
              <a:rPr lang="zh-CN" altLang="en-US" dirty="0"/>
              <a:t> </a:t>
            </a:r>
            <a:r>
              <a:rPr lang="en-US" altLang="zh-CN" dirty="0"/>
              <a:t>preview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Replication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77C976-FFF0-2F41-ABFB-56DEEF48D8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A26527-6C14-7849-A86B-357239C49D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2800" dirty="0"/>
              <a:t>Replication from/to non</a:t>
            </a:r>
            <a:r>
              <a:rPr lang="zh-CN" altLang="en-US" sz="2800" dirty="0"/>
              <a:t> </a:t>
            </a:r>
            <a:r>
              <a:rPr lang="en-US" sz="2800" dirty="0"/>
              <a:t>Harbor registry </a:t>
            </a:r>
          </a:p>
          <a:p>
            <a:pPr lvl="1" fontAlgn="base"/>
            <a:r>
              <a:rPr lang="en-US" sz="2400" dirty="0"/>
              <a:t>Replicate resources between </a:t>
            </a:r>
            <a:r>
              <a:rPr lang="en-US" sz="2400" i="1" dirty="0">
                <a:highlight>
                  <a:srgbClr val="FFFF00"/>
                </a:highlight>
              </a:rPr>
              <a:t>Harbor</a:t>
            </a:r>
            <a:r>
              <a:rPr lang="en-US" sz="2400" dirty="0"/>
              <a:t> and </a:t>
            </a:r>
            <a:r>
              <a:rPr lang="en-US" sz="2400" i="1" dirty="0">
                <a:highlight>
                  <a:srgbClr val="FFFF00"/>
                </a:highlight>
              </a:rPr>
              <a:t>Docker Hub</a:t>
            </a:r>
            <a:r>
              <a:rPr lang="en-US" sz="2400" dirty="0"/>
              <a:t>, </a:t>
            </a:r>
            <a:r>
              <a:rPr lang="en-US" sz="2400" i="1" dirty="0">
                <a:highlight>
                  <a:srgbClr val="FFFF00"/>
                </a:highlight>
              </a:rPr>
              <a:t>docker registry</a:t>
            </a:r>
            <a:r>
              <a:rPr lang="en-US" sz="2400" dirty="0"/>
              <a:t>, </a:t>
            </a:r>
            <a:r>
              <a:rPr lang="en-US" sz="2400" i="1" dirty="0">
                <a:highlight>
                  <a:srgbClr val="FFFF00"/>
                </a:highlight>
              </a:rPr>
              <a:t>Huawei registry</a:t>
            </a:r>
            <a:r>
              <a:rPr lang="en-US" sz="2400" dirty="0"/>
              <a:t> </a:t>
            </a:r>
          </a:p>
          <a:p>
            <a:pPr lvl="1" fontAlgn="base"/>
            <a:r>
              <a:rPr lang="en-US" sz="2400" dirty="0"/>
              <a:t>Support both </a:t>
            </a:r>
            <a:r>
              <a:rPr lang="en-US" sz="2400" i="1" u="sng" dirty="0"/>
              <a:t>pull</a:t>
            </a:r>
            <a:r>
              <a:rPr lang="en-US" sz="2400" dirty="0"/>
              <a:t> and </a:t>
            </a:r>
            <a:r>
              <a:rPr lang="en-US" sz="2400" i="1" u="sng" dirty="0"/>
              <a:t>push</a:t>
            </a:r>
            <a:r>
              <a:rPr lang="en-US" sz="2400" dirty="0"/>
              <a:t> mode </a:t>
            </a:r>
          </a:p>
          <a:p>
            <a:pPr lvl="1" fontAlgn="base"/>
            <a:r>
              <a:rPr lang="en-US" sz="2400" dirty="0"/>
              <a:t>Support replicate both </a:t>
            </a:r>
            <a:r>
              <a:rPr lang="en-US" sz="2400" i="1" u="sng" dirty="0"/>
              <a:t>images</a:t>
            </a:r>
            <a:r>
              <a:rPr lang="en-US" sz="2400" dirty="0"/>
              <a:t> and</a:t>
            </a:r>
            <a:r>
              <a:rPr lang="en-US" sz="2400" i="1" u="sng" dirty="0"/>
              <a:t> helm charts</a:t>
            </a:r>
            <a:r>
              <a:rPr lang="en-US" sz="2400" dirty="0"/>
              <a:t> </a:t>
            </a:r>
          </a:p>
          <a:p>
            <a:pPr fontAlgn="base"/>
            <a:r>
              <a:rPr lang="en-US" altLang="zh-CN" sz="2800" dirty="0"/>
              <a:t>In</a:t>
            </a:r>
            <a:r>
              <a:rPr lang="zh-CN" altLang="en-US" sz="2800" dirty="0"/>
              <a:t> </a:t>
            </a:r>
            <a:r>
              <a:rPr lang="en-US" altLang="zh-CN" sz="2800" dirty="0"/>
              <a:t>future</a:t>
            </a:r>
            <a:r>
              <a:rPr lang="zh-CN" altLang="en-US" sz="2800" dirty="0"/>
              <a:t> </a:t>
            </a:r>
            <a:r>
              <a:rPr lang="en-US" altLang="zh-CN" sz="2800" dirty="0"/>
              <a:t>releases,</a:t>
            </a:r>
            <a:r>
              <a:rPr lang="zh-CN" altLang="en-US" sz="2800" dirty="0"/>
              <a:t> </a:t>
            </a:r>
            <a:r>
              <a:rPr lang="en-US" altLang="zh-CN" sz="2800" dirty="0"/>
              <a:t>more</a:t>
            </a:r>
            <a:r>
              <a:rPr lang="zh-CN" altLang="en-US" sz="2800" dirty="0"/>
              <a:t> </a:t>
            </a:r>
            <a:r>
              <a:rPr lang="en-US" altLang="zh-CN" sz="2800" dirty="0"/>
              <a:t>non</a:t>
            </a:r>
            <a:r>
              <a:rPr lang="zh-CN" altLang="en-US" sz="2800" dirty="0"/>
              <a:t> </a:t>
            </a:r>
            <a:r>
              <a:rPr lang="en-US" altLang="zh-CN" sz="2800" dirty="0"/>
              <a:t>Harbor</a:t>
            </a:r>
            <a:r>
              <a:rPr lang="zh-CN" altLang="en-US" sz="2800" dirty="0"/>
              <a:t> </a:t>
            </a:r>
            <a:r>
              <a:rPr lang="en-US" altLang="zh-CN" sz="2800" dirty="0"/>
              <a:t>registries</a:t>
            </a:r>
            <a:r>
              <a:rPr lang="zh-CN" altLang="en-US" sz="2800" dirty="0"/>
              <a:t> </a:t>
            </a:r>
            <a:r>
              <a:rPr lang="en-US" altLang="zh-CN" sz="2800" dirty="0"/>
              <a:t>may</a:t>
            </a:r>
            <a:r>
              <a:rPr lang="zh-CN" altLang="en-US" sz="2800" dirty="0"/>
              <a:t> </a:t>
            </a:r>
            <a:r>
              <a:rPr lang="en-US" altLang="zh-CN" sz="2800" dirty="0"/>
              <a:t>be</a:t>
            </a:r>
            <a:r>
              <a:rPr lang="zh-CN" altLang="en-US" sz="2800" dirty="0"/>
              <a:t> </a:t>
            </a:r>
            <a:r>
              <a:rPr lang="en-US" altLang="zh-CN" sz="2800" dirty="0"/>
              <a:t>supported</a:t>
            </a:r>
          </a:p>
          <a:p>
            <a:pPr lvl="1" fontAlgn="base"/>
            <a:r>
              <a:rPr lang="en-US" altLang="zh-CN" sz="2400" dirty="0"/>
              <a:t>Like</a:t>
            </a:r>
            <a:r>
              <a:rPr lang="zh-CN" altLang="en-US" sz="2400" dirty="0"/>
              <a:t> </a:t>
            </a:r>
            <a:r>
              <a:rPr lang="en-US" altLang="zh-CN" sz="2400" dirty="0"/>
              <a:t>ECR,</a:t>
            </a:r>
            <a:r>
              <a:rPr lang="zh-CN" altLang="en-US" sz="2400" dirty="0"/>
              <a:t> </a:t>
            </a:r>
            <a:r>
              <a:rPr lang="en-US" altLang="zh-CN" sz="2400" dirty="0"/>
              <a:t>ACR,GCR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Ali-ACR</a:t>
            </a:r>
            <a:r>
              <a:rPr lang="zh-CN" altLang="en-US" sz="2400" dirty="0"/>
              <a:t> </a:t>
            </a:r>
            <a:r>
              <a:rPr lang="en-US" altLang="zh-CN" sz="2400" dirty="0"/>
              <a:t>etc.</a:t>
            </a:r>
          </a:p>
          <a:p>
            <a:pPr lvl="1" fontAlgn="base"/>
            <a:endParaRPr lang="en-US" sz="2400" dirty="0"/>
          </a:p>
          <a:p>
            <a:pPr fontAlgn="base"/>
            <a:r>
              <a:rPr lang="en-US" altLang="zh-CN" sz="2800" dirty="0"/>
              <a:t>Cover</a:t>
            </a:r>
            <a:r>
              <a:rPr lang="zh-CN" altLang="en-US" sz="2800" dirty="0"/>
              <a:t> </a:t>
            </a:r>
            <a:r>
              <a:rPr lang="en-US" altLang="zh-CN" sz="2800" dirty="0"/>
              <a:t>scenarios</a:t>
            </a:r>
            <a:r>
              <a:rPr lang="zh-CN" altLang="en-US" sz="2800" dirty="0"/>
              <a:t> </a:t>
            </a:r>
            <a:r>
              <a:rPr lang="en-US" altLang="zh-CN" sz="2800" dirty="0"/>
              <a:t>of</a:t>
            </a:r>
            <a:r>
              <a:rPr lang="zh-CN" altLang="en-US" sz="2800" dirty="0"/>
              <a:t> </a:t>
            </a:r>
            <a:r>
              <a:rPr lang="en-US" altLang="zh-CN" sz="2800" dirty="0"/>
              <a:t>CI/CD</a:t>
            </a:r>
            <a:r>
              <a:rPr lang="zh-CN" altLang="en-US" sz="2800" dirty="0"/>
              <a:t> </a:t>
            </a:r>
            <a:r>
              <a:rPr lang="en-US" altLang="zh-CN" sz="2800" dirty="0"/>
              <a:t>images</a:t>
            </a:r>
            <a:r>
              <a:rPr lang="zh-CN" altLang="en-US" sz="2800" dirty="0"/>
              <a:t> </a:t>
            </a:r>
            <a:r>
              <a:rPr lang="en-US" altLang="zh-CN" sz="2800" dirty="0"/>
              <a:t>transferring,</a:t>
            </a:r>
            <a:r>
              <a:rPr lang="zh-CN" altLang="en-US" sz="2800" dirty="0"/>
              <a:t> </a:t>
            </a:r>
            <a:r>
              <a:rPr lang="en-US" altLang="zh-CN" sz="2800" dirty="0"/>
              <a:t>image</a:t>
            </a:r>
            <a:r>
              <a:rPr lang="zh-CN" altLang="en-US" sz="2800" dirty="0"/>
              <a:t> </a:t>
            </a:r>
            <a:r>
              <a:rPr lang="en-US" altLang="zh-CN" sz="2800" dirty="0"/>
              <a:t>remote</a:t>
            </a:r>
            <a:r>
              <a:rPr lang="zh-CN" altLang="en-US" sz="2800" dirty="0"/>
              <a:t> </a:t>
            </a:r>
            <a:r>
              <a:rPr lang="en-US" altLang="zh-CN" sz="2800" dirty="0"/>
              <a:t>backup/restore</a:t>
            </a:r>
            <a:r>
              <a:rPr lang="zh-CN" altLang="en-US" sz="2800" dirty="0"/>
              <a:t>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‘proxy/cache’</a:t>
            </a:r>
            <a:r>
              <a:rPr lang="zh-CN" altLang="en-US" sz="2800" dirty="0"/>
              <a:t> </a:t>
            </a:r>
            <a:r>
              <a:rPr lang="en-US" altLang="zh-CN" sz="2800" dirty="0"/>
              <a:t>upstream</a:t>
            </a:r>
            <a:r>
              <a:rPr lang="zh-CN" altLang="en-US" sz="2800" dirty="0"/>
              <a:t> </a:t>
            </a:r>
            <a:r>
              <a:rPr lang="en-US" altLang="zh-CN" sz="2800" dirty="0"/>
              <a:t>registries.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3405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34970-3B32-0748-922A-FDF68A293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Big</a:t>
            </a:r>
            <a:r>
              <a:rPr lang="zh-CN" altLang="en-US" sz="4000" dirty="0"/>
              <a:t> </a:t>
            </a:r>
            <a:r>
              <a:rPr lang="en-US" altLang="zh-CN" sz="4000" dirty="0"/>
              <a:t>thanks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all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/>
              <a:t>members</a:t>
            </a:r>
            <a:r>
              <a:rPr lang="zh-CN" altLang="en-US" sz="4000" dirty="0"/>
              <a:t> </a:t>
            </a:r>
            <a:r>
              <a:rPr lang="en-US" altLang="zh-CN" sz="4000" dirty="0"/>
              <a:t>of</a:t>
            </a:r>
            <a:r>
              <a:rPr lang="zh-CN" altLang="en-US" sz="4000" dirty="0"/>
              <a:t> </a:t>
            </a:r>
            <a:r>
              <a:rPr lang="en-US" altLang="zh-CN" sz="4000" dirty="0"/>
              <a:t>replication</a:t>
            </a:r>
            <a:r>
              <a:rPr lang="zh-CN" altLang="en-US" sz="4000" dirty="0"/>
              <a:t> </a:t>
            </a:r>
            <a:r>
              <a:rPr lang="en-US" altLang="zh-CN" sz="4000" dirty="0"/>
              <a:t>WG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3AB568-6FDD-F24C-B8A9-D60854B9F5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1260747-8493-1A47-A2E2-F61428842A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425" y="1381307"/>
            <a:ext cx="1487623" cy="14876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图片 4">
            <a:extLst>
              <a:ext uri="{FF2B5EF4-FFF2-40B4-BE49-F238E27FC236}">
                <a16:creationId xmlns:a16="http://schemas.microsoft.com/office/drawing/2014/main" id="{C5EABB55-D887-AE4D-A019-4B24E4DF9F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281871" y="1518467"/>
            <a:ext cx="1350463" cy="13504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图片 4">
            <a:extLst>
              <a:ext uri="{FF2B5EF4-FFF2-40B4-BE49-F238E27FC236}">
                <a16:creationId xmlns:a16="http://schemas.microsoft.com/office/drawing/2014/main" id="{DABCE30D-5648-A34B-B56D-3F5EF4BF0B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228" y="1518467"/>
            <a:ext cx="1350463" cy="13504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图片 4">
            <a:extLst>
              <a:ext uri="{FF2B5EF4-FFF2-40B4-BE49-F238E27FC236}">
                <a16:creationId xmlns:a16="http://schemas.microsoft.com/office/drawing/2014/main" id="{0D7BF999-5549-3D42-811A-31BA704B8A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751" y="4268129"/>
            <a:ext cx="1350463" cy="13504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19050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6C4DED-F4B0-6842-934C-E6852AB316D8}"/>
              </a:ext>
            </a:extLst>
          </p:cNvPr>
          <p:cNvSpPr txBox="1"/>
          <p:nvPr/>
        </p:nvSpPr>
        <p:spPr>
          <a:xfrm>
            <a:off x="1011273" y="3582980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</a:rPr>
              <a:t>Steven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b="1" dirty="0" err="1">
                <a:solidFill>
                  <a:srgbClr val="0070C0"/>
                </a:solidFill>
              </a:rPr>
              <a:t>z@VMware</a:t>
            </a:r>
            <a:endParaRPr lang="en-US" altLang="zh-CN" b="1" dirty="0">
              <a:solidFill>
                <a:srgbClr val="0070C0"/>
              </a:solidFill>
            </a:endParaRPr>
          </a:p>
          <a:p>
            <a:pPr algn="ctr"/>
            <a:r>
              <a:rPr lang="en-US" altLang="zh-CN" dirty="0"/>
              <a:t>Coordinator/Architect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75CAEA-2812-054C-8229-A9D2CE7FE4D9}"/>
              </a:ext>
            </a:extLst>
          </p:cNvPr>
          <p:cNvSpPr txBox="1"/>
          <p:nvPr/>
        </p:nvSpPr>
        <p:spPr>
          <a:xfrm>
            <a:off x="3358811" y="3582980"/>
            <a:ext cx="2495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 err="1">
                <a:solidFill>
                  <a:srgbClr val="0070C0"/>
                </a:solidFill>
              </a:rPr>
              <a:t>Wenkai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b="1" dirty="0" err="1">
                <a:solidFill>
                  <a:srgbClr val="0070C0"/>
                </a:solidFill>
              </a:rPr>
              <a:t>Yin@VMware</a:t>
            </a:r>
            <a:endParaRPr lang="en-US" altLang="zh-CN" b="1" dirty="0">
              <a:solidFill>
                <a:srgbClr val="0070C0"/>
              </a:solidFill>
            </a:endParaRPr>
          </a:p>
          <a:p>
            <a:pPr algn="ctr"/>
            <a:r>
              <a:rPr lang="en-US" altLang="zh-CN" dirty="0"/>
              <a:t>Lead</a:t>
            </a:r>
            <a:r>
              <a:rPr lang="zh-CN" altLang="en-US" dirty="0"/>
              <a:t> </a:t>
            </a:r>
            <a:r>
              <a:rPr lang="en-US" altLang="zh-CN" dirty="0"/>
              <a:t>contributor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609915-7D04-E544-9CE7-32FD9E52A109}"/>
              </a:ext>
            </a:extLst>
          </p:cNvPr>
          <p:cNvSpPr txBox="1"/>
          <p:nvPr/>
        </p:nvSpPr>
        <p:spPr>
          <a:xfrm>
            <a:off x="5777933" y="3582980"/>
            <a:ext cx="23583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</a:rPr>
              <a:t>De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b="1" dirty="0" err="1">
                <a:solidFill>
                  <a:srgbClr val="0070C0"/>
                </a:solidFill>
              </a:rPr>
              <a:t>Chen@CaiCloud</a:t>
            </a:r>
            <a:endParaRPr lang="en-US" altLang="zh-CN" b="1" dirty="0">
              <a:solidFill>
                <a:srgbClr val="0070C0"/>
              </a:solidFill>
            </a:endParaRPr>
          </a:p>
          <a:p>
            <a:pPr algn="ctr"/>
            <a:r>
              <a:rPr lang="en-US" altLang="zh-CN" dirty="0"/>
              <a:t>Core</a:t>
            </a:r>
            <a:r>
              <a:rPr lang="zh-CN" altLang="en-US" dirty="0"/>
              <a:t> </a:t>
            </a:r>
            <a:r>
              <a:rPr lang="en-US" altLang="zh-CN" dirty="0"/>
              <a:t>contributor</a:t>
            </a:r>
          </a:p>
        </p:txBody>
      </p:sp>
      <p:pic>
        <p:nvPicPr>
          <p:cNvPr id="13" name="Picture 12" descr="A person standing in front of a bridge&#10;&#10;Description automatically generated">
            <a:extLst>
              <a:ext uri="{FF2B5EF4-FFF2-40B4-BE49-F238E27FC236}">
                <a16:creationId xmlns:a16="http://schemas.microsoft.com/office/drawing/2014/main" id="{CE1612CF-00BF-7F44-8B2B-423FD90EA50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554" t="37291" r="52033" b="32084"/>
          <a:stretch/>
        </p:blipFill>
        <p:spPr>
          <a:xfrm>
            <a:off x="8632514" y="1518466"/>
            <a:ext cx="1552933" cy="13504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B3AB58B-13B4-D44D-9661-5F9084BCB7B8}"/>
              </a:ext>
            </a:extLst>
          </p:cNvPr>
          <p:cNvSpPr txBox="1"/>
          <p:nvPr/>
        </p:nvSpPr>
        <p:spPr>
          <a:xfrm>
            <a:off x="8011803" y="3582980"/>
            <a:ext cx="27943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 err="1">
                <a:solidFill>
                  <a:srgbClr val="0070C0"/>
                </a:solidFill>
              </a:rPr>
              <a:t>Mingming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b="1" dirty="0" err="1">
                <a:solidFill>
                  <a:srgbClr val="0070C0"/>
                </a:solidFill>
              </a:rPr>
              <a:t>Pei@Netease</a:t>
            </a:r>
            <a:endParaRPr lang="en-US" altLang="zh-CN" b="1" dirty="0">
              <a:solidFill>
                <a:srgbClr val="0070C0"/>
              </a:solidFill>
            </a:endParaRPr>
          </a:p>
          <a:p>
            <a:pPr algn="ctr"/>
            <a:r>
              <a:rPr lang="en-US" altLang="zh-CN" dirty="0"/>
              <a:t>Core</a:t>
            </a:r>
            <a:r>
              <a:rPr lang="zh-CN" altLang="en-US" dirty="0"/>
              <a:t> </a:t>
            </a:r>
            <a:r>
              <a:rPr lang="en-US" altLang="zh-CN" dirty="0"/>
              <a:t>contributor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BA7006-74CB-BF4A-BF0A-F6CB334B68E4}"/>
              </a:ext>
            </a:extLst>
          </p:cNvPr>
          <p:cNvSpPr txBox="1"/>
          <p:nvPr/>
        </p:nvSpPr>
        <p:spPr>
          <a:xfrm>
            <a:off x="8238253" y="5807399"/>
            <a:ext cx="2375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70C0"/>
                </a:solidFill>
              </a:rPr>
              <a:t>Yan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b="1" dirty="0" err="1">
                <a:solidFill>
                  <a:srgbClr val="0070C0"/>
                </a:solidFill>
              </a:rPr>
              <a:t>Wang@VMware</a:t>
            </a:r>
            <a:endParaRPr lang="en-US" altLang="zh-CN" b="1" dirty="0">
              <a:solidFill>
                <a:srgbClr val="0070C0"/>
              </a:solidFill>
            </a:endParaRPr>
          </a:p>
          <a:p>
            <a:pPr algn="ctr"/>
            <a:r>
              <a:rPr lang="en-US" altLang="zh-CN" dirty="0"/>
              <a:t>Core</a:t>
            </a:r>
            <a:r>
              <a:rPr lang="zh-CN" altLang="en-US" dirty="0"/>
              <a:t> </a:t>
            </a:r>
            <a:r>
              <a:rPr lang="en-US" altLang="zh-CN" dirty="0"/>
              <a:t>contributor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4F3F1C7-12B5-904C-9935-FE4D88F74346}"/>
              </a:ext>
            </a:extLst>
          </p:cNvPr>
          <p:cNvSpPr txBox="1"/>
          <p:nvPr/>
        </p:nvSpPr>
        <p:spPr>
          <a:xfrm>
            <a:off x="8527214" y="6453688"/>
            <a:ext cx="36647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u="sng" dirty="0">
                <a:latin typeface="Arial" panose="020B0604020202020204" pitchFamily="34" charset="0"/>
                <a:cs typeface="Arial" panose="020B0604020202020204" pitchFamily="34" charset="0"/>
              </a:rPr>
              <a:t>Notes:</a:t>
            </a:r>
            <a:r>
              <a:rPr lang="zh-CN" altLang="en-US" sz="105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050" u="sng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r>
              <a:rPr lang="zh-CN" altLang="en-US" sz="105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050" u="sng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zh-CN" altLang="en-US" sz="105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050" u="sng" dirty="0">
                <a:latin typeface="Arial" panose="020B0604020202020204" pitchFamily="34" charset="0"/>
                <a:cs typeface="Arial" panose="020B0604020202020204" pitchFamily="34" charset="0"/>
              </a:rPr>
              <a:t>blue</a:t>
            </a:r>
            <a:r>
              <a:rPr lang="zh-CN" altLang="en-US" sz="105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050" u="sng" dirty="0">
                <a:latin typeface="Arial" panose="020B0604020202020204" pitchFamily="34" charset="0"/>
                <a:cs typeface="Arial" panose="020B0604020202020204" pitchFamily="34" charset="0"/>
              </a:rPr>
              <a:t>bold</a:t>
            </a:r>
            <a:r>
              <a:rPr lang="zh-CN" altLang="en-US" sz="105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050" u="sng" dirty="0">
                <a:latin typeface="Arial" panose="020B0604020202020204" pitchFamily="34" charset="0"/>
                <a:cs typeface="Arial" panose="020B0604020202020204" pitchFamily="34" charset="0"/>
              </a:rPr>
              <a:t>font</a:t>
            </a:r>
            <a:r>
              <a:rPr lang="zh-CN" altLang="en-US" sz="105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050" u="sng" dirty="0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zh-CN" altLang="en-US" sz="105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050" u="sng" dirty="0">
                <a:latin typeface="Arial" panose="020B0604020202020204" pitchFamily="34" charset="0"/>
                <a:cs typeface="Arial" panose="020B0604020202020204" pitchFamily="34" charset="0"/>
              </a:rPr>
              <a:t>maintainers</a:t>
            </a:r>
            <a:r>
              <a:rPr lang="zh-CN" altLang="en-US" sz="105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050" u="sng" dirty="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zh-CN" altLang="en-US" sz="105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050" u="sng" dirty="0">
                <a:latin typeface="Arial" panose="020B0604020202020204" pitchFamily="34" charset="0"/>
                <a:cs typeface="Arial" panose="020B0604020202020204" pitchFamily="34" charset="0"/>
              </a:rPr>
              <a:t>Harbor</a:t>
            </a:r>
            <a:endParaRPr lang="en-US" sz="105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Picture 23" descr="A person standing in front of a mirror posing for the camera&#10;&#10;Description automatically generated">
            <a:extLst>
              <a:ext uri="{FF2B5EF4-FFF2-40B4-BE49-F238E27FC236}">
                <a16:creationId xmlns:a16="http://schemas.microsoft.com/office/drawing/2014/main" id="{C8110D66-E575-A44B-B466-70ED1FE000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81872" y="4268129"/>
            <a:ext cx="1350462" cy="13194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F4CC487-E846-6D44-BE84-0CD17B0CA6ED}"/>
              </a:ext>
            </a:extLst>
          </p:cNvPr>
          <p:cNvSpPr txBox="1"/>
          <p:nvPr/>
        </p:nvSpPr>
        <p:spPr>
          <a:xfrm>
            <a:off x="5960070" y="5807399"/>
            <a:ext cx="2081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Lei</a:t>
            </a:r>
            <a:r>
              <a:rPr lang="zh-CN" altLang="en-US" dirty="0"/>
              <a:t> </a:t>
            </a:r>
            <a:r>
              <a:rPr lang="en-US" altLang="zh-CN" dirty="0" err="1"/>
              <a:t>Yuan@Huawei</a:t>
            </a:r>
            <a:endParaRPr lang="en-US" altLang="zh-CN" dirty="0"/>
          </a:p>
          <a:p>
            <a:pPr algn="ctr"/>
            <a:r>
              <a:rPr lang="en-US" altLang="zh-CN" dirty="0"/>
              <a:t>Core</a:t>
            </a:r>
            <a:r>
              <a:rPr lang="zh-CN" altLang="en-US" dirty="0"/>
              <a:t> </a:t>
            </a:r>
            <a:r>
              <a:rPr lang="en-US" altLang="zh-CN" dirty="0"/>
              <a:t>contributor</a:t>
            </a:r>
          </a:p>
        </p:txBody>
      </p:sp>
      <p:pic>
        <p:nvPicPr>
          <p:cNvPr id="27" name="Picture 26" descr="A person in glasses looking at the camera&#10;&#10;Description automatically generated">
            <a:extLst>
              <a:ext uri="{FF2B5EF4-FFF2-40B4-BE49-F238E27FC236}">
                <a16:creationId xmlns:a16="http://schemas.microsoft.com/office/drawing/2014/main" id="{E51048E2-13A9-E046-BD06-301A69BDACB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31227" y="4268129"/>
            <a:ext cx="1350463" cy="13504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7E4F5BF-6EFA-6F44-9AAE-526387F4D222}"/>
              </a:ext>
            </a:extLst>
          </p:cNvPr>
          <p:cNvSpPr txBox="1"/>
          <p:nvPr/>
        </p:nvSpPr>
        <p:spPr>
          <a:xfrm>
            <a:off x="3466532" y="5807357"/>
            <a:ext cx="239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dirty="0" err="1">
                <a:solidFill>
                  <a:srgbClr val="0070C0"/>
                </a:solidFill>
              </a:rPr>
              <a:t>Fanjian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b="1" dirty="0" err="1">
                <a:solidFill>
                  <a:srgbClr val="0070C0"/>
                </a:solidFill>
              </a:rPr>
              <a:t>Kong@Qihu</a:t>
            </a:r>
            <a:endParaRPr lang="en-US" altLang="zh-CN" b="1" dirty="0">
              <a:solidFill>
                <a:srgbClr val="0070C0"/>
              </a:solidFill>
            </a:endParaRPr>
          </a:p>
          <a:p>
            <a:pPr algn="ctr"/>
            <a:r>
              <a:rPr lang="en-US" altLang="zh-CN" dirty="0"/>
              <a:t>Core</a:t>
            </a:r>
            <a:r>
              <a:rPr lang="zh-CN" altLang="en-US" dirty="0"/>
              <a:t> </a:t>
            </a:r>
            <a:r>
              <a:rPr lang="en-US" altLang="zh-CN" dirty="0"/>
              <a:t>contributor</a:t>
            </a:r>
          </a:p>
        </p:txBody>
      </p:sp>
    </p:spTree>
    <p:extLst>
      <p:ext uri="{BB962C8B-B14F-4D97-AF65-F5344CB8AC3E}">
        <p14:creationId xmlns:p14="http://schemas.microsoft.com/office/powerpoint/2010/main" val="2425016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4619A-0853-E348-957F-E0557610A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Release</a:t>
            </a:r>
            <a:r>
              <a:rPr lang="zh-CN" altLang="en-US" dirty="0"/>
              <a:t> </a:t>
            </a:r>
            <a:r>
              <a:rPr lang="en-US" altLang="zh-CN" dirty="0"/>
              <a:t>V1.8</a:t>
            </a:r>
            <a:r>
              <a:rPr lang="zh-CN" altLang="en-US" dirty="0"/>
              <a:t> </a:t>
            </a:r>
            <a:r>
              <a:rPr lang="en-US" altLang="zh-CN" dirty="0"/>
              <a:t>preview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Replication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3D6A7-0BFA-5449-9CE9-68E0BF01E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7339" y="5044452"/>
            <a:ext cx="11684700" cy="725727"/>
          </a:xfrm>
        </p:spPr>
        <p:txBody>
          <a:bodyPr/>
          <a:lstStyle/>
          <a:p>
            <a:pPr marL="6350" indent="0" algn="ctr">
              <a:buNone/>
            </a:pPr>
            <a:r>
              <a:rPr lang="en-US" altLang="zh-CN" dirty="0"/>
              <a:t>Welcome</a:t>
            </a:r>
            <a:r>
              <a:rPr lang="zh-CN" altLang="en-US" dirty="0"/>
              <a:t> </a:t>
            </a:r>
            <a:r>
              <a:rPr lang="en-US" altLang="zh-CN" b="1" i="1" dirty="0" err="1">
                <a:solidFill>
                  <a:srgbClr val="00B050"/>
                </a:solidFill>
              </a:rPr>
              <a:t>Wenkai</a:t>
            </a:r>
            <a:r>
              <a:rPr lang="zh-CN" altLang="en-US" b="1" i="1" dirty="0">
                <a:solidFill>
                  <a:srgbClr val="00B050"/>
                </a:solidFill>
              </a:rPr>
              <a:t> </a:t>
            </a:r>
            <a:r>
              <a:rPr lang="en-US" altLang="zh-CN" b="1" i="1" dirty="0">
                <a:solidFill>
                  <a:srgbClr val="00B050"/>
                </a:solidFill>
              </a:rPr>
              <a:t>Yin</a:t>
            </a:r>
            <a:r>
              <a:rPr lang="en-US" altLang="zh-CN" dirty="0"/>
              <a:t>!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77C976-FFF0-2F41-ABFB-56DEEF48D8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2DDEEE-2FCF-604B-87AD-3BA124C67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0429" y="1367042"/>
            <a:ext cx="3286234" cy="328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184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D8999-D3C7-AD48-AA22-34421B88D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Topics?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3108B-DB83-1D41-A6C0-E137542DD6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B0B651E-073E-8D4A-AC1A-3FB139EBFA7A}"/>
              </a:ext>
            </a:extLst>
          </p:cNvPr>
          <p:cNvGrpSpPr/>
          <p:nvPr/>
        </p:nvGrpSpPr>
        <p:grpSpPr>
          <a:xfrm>
            <a:off x="4564994" y="1561662"/>
            <a:ext cx="2747579" cy="2747579"/>
            <a:chOff x="4470400" y="1803400"/>
            <a:chExt cx="3251200" cy="32512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211A834-6711-6448-A848-72C516226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470400" y="1803400"/>
              <a:ext cx="3251200" cy="32512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5B2C107-5E8A-8347-917B-C07604B1D7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423995" y="2567809"/>
              <a:ext cx="1250074" cy="1250074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5E4BB68-65EC-F442-9EFD-7B201B78F5AF}"/>
              </a:ext>
            </a:extLst>
          </p:cNvPr>
          <p:cNvSpPr txBox="1"/>
          <p:nvPr/>
        </p:nvSpPr>
        <p:spPr>
          <a:xfrm>
            <a:off x="3037989" y="4632075"/>
            <a:ext cx="5801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</a:t>
            </a:r>
            <a:r>
              <a:rPr lang="zh-CN" altLang="en-US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topics</a:t>
            </a:r>
            <a:r>
              <a:rPr lang="zh-CN" altLang="en-US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zh-CN" altLang="en-US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</a:t>
            </a:r>
            <a:r>
              <a:rPr lang="zh-CN" altLang="en-US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here?</a:t>
            </a:r>
            <a:endParaRPr lang="en-US" sz="36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8101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01584-BD65-4349-B2E2-E44E9235A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Meeting</a:t>
            </a:r>
            <a:r>
              <a:rPr lang="zh-CN" altLang="en-US" dirty="0"/>
              <a:t> </a:t>
            </a:r>
            <a:r>
              <a:rPr lang="en-US" altLang="zh-CN" dirty="0"/>
              <a:t>minutes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32CC0-DD69-8345-8949-50F60E2FD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Meeting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recorded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recording</a:t>
            </a:r>
            <a:r>
              <a:rPr lang="zh-CN" altLang="en-US" dirty="0"/>
              <a:t> </a:t>
            </a:r>
            <a:r>
              <a:rPr lang="en-US" altLang="zh-CN" dirty="0"/>
              <a:t>link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updated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meeting</a:t>
            </a:r>
            <a:r>
              <a:rPr lang="zh-CN" altLang="en-US" dirty="0"/>
              <a:t> </a:t>
            </a:r>
            <a:r>
              <a:rPr lang="en-US" altLang="zh-CN" dirty="0"/>
              <a:t>schedule</a:t>
            </a:r>
            <a:r>
              <a:rPr lang="zh-CN" altLang="en-US" dirty="0"/>
              <a:t> </a:t>
            </a:r>
            <a:r>
              <a:rPr lang="en-US" altLang="zh-CN" dirty="0"/>
              <a:t>doc</a:t>
            </a:r>
            <a:r>
              <a:rPr lang="zh-CN" altLang="en-US" dirty="0"/>
              <a:t> </a:t>
            </a:r>
            <a:r>
              <a:rPr lang="en-US" altLang="zh-CN" dirty="0"/>
              <a:t>later:</a:t>
            </a:r>
            <a:r>
              <a:rPr lang="zh-CN" altLang="en-US" dirty="0"/>
              <a:t> </a:t>
            </a:r>
            <a:r>
              <a:rPr lang="en-US" altLang="zh-CN" dirty="0">
                <a:hlinkClick r:id="rId2"/>
              </a:rPr>
              <a:t>https://github.com/goharbor/community/blob/master/MEETING_SCHEDULE.md</a:t>
            </a:r>
            <a:endParaRPr lang="en-US" altLang="zh-CN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meeting</a:t>
            </a:r>
            <a:r>
              <a:rPr lang="zh-CN" altLang="en-US" dirty="0"/>
              <a:t> </a:t>
            </a:r>
            <a:r>
              <a:rPr lang="en-US" altLang="zh-CN" dirty="0"/>
              <a:t>slides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uploaded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community</a:t>
            </a:r>
            <a:r>
              <a:rPr lang="zh-CN" altLang="en-US" dirty="0"/>
              <a:t> </a:t>
            </a:r>
            <a:r>
              <a:rPr lang="en-US" altLang="zh-CN" dirty="0"/>
              <a:t>repo</a:t>
            </a:r>
            <a:r>
              <a:rPr lang="zh-CN" altLang="en-US" dirty="0"/>
              <a:t> </a:t>
            </a:r>
            <a:r>
              <a:rPr lang="en-US" altLang="zh-CN" dirty="0">
                <a:hlinkClick r:id="rId3"/>
              </a:rPr>
              <a:t>https://github.com/goharbor/community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put</a:t>
            </a:r>
            <a:r>
              <a:rPr lang="zh-CN" altLang="en-US" dirty="0"/>
              <a:t> </a:t>
            </a:r>
            <a:r>
              <a:rPr lang="en-US" altLang="zh-CN" dirty="0"/>
              <a:t>under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‘</a:t>
            </a:r>
            <a:r>
              <a:rPr lang="en-US" u="sng" dirty="0">
                <a:hlinkClick r:id="rId4"/>
              </a:rPr>
              <a:t>conf-calls</a:t>
            </a:r>
            <a:r>
              <a:rPr lang="en-US" altLang="zh-CN" dirty="0"/>
              <a:t>’</a:t>
            </a:r>
            <a:r>
              <a:rPr lang="zh-CN" altLang="en-US" dirty="0"/>
              <a:t> </a:t>
            </a:r>
            <a:r>
              <a:rPr lang="en-US" altLang="zh-CN" dirty="0"/>
              <a:t>folder.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16859-4C24-4247-B9E1-F0DE096707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  <a:tabLst/>
                <a:defRPr/>
              </a:pPr>
              <a:t>14</a:t>
            </a:fld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6685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EE4DB-E414-D34F-86D9-54D8C2A43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Maintainer</a:t>
            </a:r>
            <a:r>
              <a:rPr lang="zh-CN" altLang="en-US" dirty="0"/>
              <a:t> </a:t>
            </a:r>
            <a:r>
              <a:rPr lang="en-US" altLang="zh-CN" dirty="0"/>
              <a:t>Track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108D1-3945-9D48-A809-A3E2D29DE1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9635F-F902-4743-B086-B57353C79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8100"/>
            <a:ext cx="1270000" cy="1270000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01EEDEA-947C-5842-BBCB-8CE521666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8770" y="1460425"/>
            <a:ext cx="10359136" cy="4555200"/>
          </a:xfrm>
        </p:spPr>
        <p:txBody>
          <a:bodyPr/>
          <a:lstStyle/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run</a:t>
            </a:r>
            <a:r>
              <a:rPr lang="zh-CN" altLang="en-US" dirty="0"/>
              <a:t> </a:t>
            </a:r>
            <a:r>
              <a:rPr lang="en-US" altLang="zh-CN" dirty="0"/>
              <a:t>maintainer</a:t>
            </a:r>
            <a:r>
              <a:rPr lang="zh-CN" altLang="en-US" dirty="0"/>
              <a:t> </a:t>
            </a:r>
            <a:r>
              <a:rPr lang="en-US" altLang="zh-CN" dirty="0"/>
              <a:t>track</a:t>
            </a:r>
            <a:r>
              <a:rPr lang="zh-CN" altLang="en-US" dirty="0"/>
              <a:t> </a:t>
            </a:r>
            <a:r>
              <a:rPr lang="en-US" altLang="zh-CN" dirty="0"/>
              <a:t>well?</a:t>
            </a:r>
          </a:p>
          <a:p>
            <a:r>
              <a:rPr lang="en-US" altLang="zh-CN" dirty="0" err="1"/>
              <a:t>Maintainership</a:t>
            </a:r>
            <a:r>
              <a:rPr lang="zh-CN" altLang="en-US" dirty="0"/>
              <a:t> </a:t>
            </a:r>
            <a:r>
              <a:rPr lang="en-US" altLang="zh-CN" dirty="0"/>
              <a:t>changes</a:t>
            </a:r>
          </a:p>
          <a:p>
            <a:r>
              <a:rPr lang="en-US" altLang="zh-CN" dirty="0"/>
              <a:t>V1.9</a:t>
            </a:r>
            <a:r>
              <a:rPr lang="zh-CN" altLang="en-US" dirty="0"/>
              <a:t> </a:t>
            </a:r>
            <a:r>
              <a:rPr lang="en-US" altLang="zh-CN" dirty="0"/>
              <a:t>plan</a:t>
            </a:r>
            <a:r>
              <a:rPr lang="zh-CN" altLang="en-US" dirty="0"/>
              <a:t> </a:t>
            </a:r>
            <a:r>
              <a:rPr lang="en-US" altLang="zh-CN" dirty="0"/>
              <a:t>discussions</a:t>
            </a:r>
          </a:p>
          <a:p>
            <a:r>
              <a:rPr lang="en-US" altLang="zh-CN" dirty="0"/>
              <a:t>PR</a:t>
            </a:r>
            <a:r>
              <a:rPr lang="zh-CN" altLang="en-US" dirty="0"/>
              <a:t> </a:t>
            </a:r>
            <a:r>
              <a:rPr lang="en-US" altLang="zh-CN" dirty="0"/>
              <a:t>clearing?</a:t>
            </a:r>
          </a:p>
          <a:p>
            <a:r>
              <a:rPr lang="en-US" altLang="zh-CN" dirty="0"/>
              <a:t>Governance</a:t>
            </a:r>
            <a:r>
              <a:rPr lang="zh-CN" altLang="en-US" dirty="0"/>
              <a:t> </a:t>
            </a:r>
            <a:r>
              <a:rPr lang="en-US" altLang="zh-CN" dirty="0"/>
              <a:t>model?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07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4619A-0853-E348-957F-E0557610A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Release</a:t>
            </a:r>
            <a:r>
              <a:rPr lang="zh-CN" altLang="en-US" dirty="0"/>
              <a:t> </a:t>
            </a:r>
            <a:r>
              <a:rPr lang="en-US" altLang="zh-CN" dirty="0"/>
              <a:t>V1.8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Prepare</a:t>
            </a:r>
            <a:r>
              <a:rPr lang="zh-CN" altLang="en-US" dirty="0"/>
              <a:t> </a:t>
            </a:r>
            <a:r>
              <a:rPr lang="en-US" altLang="zh-CN" dirty="0"/>
              <a:t>script</a:t>
            </a:r>
            <a:r>
              <a:rPr lang="zh-CN" altLang="en-US" dirty="0"/>
              <a:t> </a:t>
            </a:r>
            <a:r>
              <a:rPr lang="en-US" altLang="zh-CN" dirty="0"/>
              <a:t>refactor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3D6A7-0BFA-5449-9CE9-68E0BF01E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5044452"/>
            <a:ext cx="12192000" cy="725727"/>
          </a:xfrm>
        </p:spPr>
        <p:txBody>
          <a:bodyPr>
            <a:noAutofit/>
          </a:bodyPr>
          <a:lstStyle/>
          <a:p>
            <a:pPr marL="6350" indent="0" algn="ctr">
              <a:buNone/>
            </a:pPr>
            <a:r>
              <a:rPr lang="en-US" altLang="zh-CN" sz="2000" b="1" i="1" dirty="0">
                <a:solidFill>
                  <a:srgbClr val="002060"/>
                </a:solidFill>
              </a:rPr>
              <a:t>Steven</a:t>
            </a:r>
            <a:r>
              <a:rPr lang="zh-CN" altLang="en-US" sz="2000" b="1" i="1" dirty="0">
                <a:solidFill>
                  <a:srgbClr val="002060"/>
                </a:solidFill>
              </a:rPr>
              <a:t> </a:t>
            </a:r>
            <a:r>
              <a:rPr lang="en-US" altLang="zh-CN" sz="2000" b="1" i="1" dirty="0">
                <a:solidFill>
                  <a:srgbClr val="002060"/>
                </a:solidFill>
              </a:rPr>
              <a:t>Zou</a:t>
            </a:r>
            <a:r>
              <a:rPr lang="zh-CN" altLang="en-US" sz="2000" b="1" i="1" dirty="0">
                <a:solidFill>
                  <a:srgbClr val="002060"/>
                </a:solidFill>
              </a:rPr>
              <a:t> </a:t>
            </a:r>
            <a:r>
              <a:rPr lang="en-US" altLang="zh-CN" sz="2000" b="1" i="1" dirty="0">
                <a:solidFill>
                  <a:srgbClr val="002060"/>
                </a:solidFill>
              </a:rPr>
              <a:t>(</a:t>
            </a:r>
            <a:r>
              <a:rPr lang="en-US" altLang="zh-CN" sz="2000" b="1" i="1" dirty="0" err="1">
                <a:solidFill>
                  <a:srgbClr val="002060"/>
                </a:solidFill>
              </a:rPr>
              <a:t>github:steven-zou</a:t>
            </a:r>
            <a:r>
              <a:rPr lang="en-US" altLang="zh-CN" sz="2000" b="1" i="1" dirty="0">
                <a:solidFill>
                  <a:srgbClr val="002060"/>
                </a:solidFill>
              </a:rPr>
              <a:t>)</a:t>
            </a:r>
          </a:p>
          <a:p>
            <a:pPr marL="6350" indent="0" algn="ctr">
              <a:buNone/>
            </a:pPr>
            <a:r>
              <a:rPr lang="en-US" altLang="zh-CN" sz="2000" b="1" i="1" dirty="0">
                <a:solidFill>
                  <a:srgbClr val="002060"/>
                </a:solidFill>
              </a:rPr>
              <a:t>Harbor</a:t>
            </a:r>
            <a:r>
              <a:rPr lang="zh-CN" altLang="en-US" sz="2000" b="1" i="1" dirty="0">
                <a:solidFill>
                  <a:srgbClr val="002060"/>
                </a:solidFill>
              </a:rPr>
              <a:t> </a:t>
            </a:r>
            <a:r>
              <a:rPr lang="en-US" altLang="zh-CN" sz="2000" b="1" i="1" dirty="0">
                <a:solidFill>
                  <a:srgbClr val="002060"/>
                </a:solidFill>
              </a:rPr>
              <a:t>core</a:t>
            </a:r>
            <a:r>
              <a:rPr lang="zh-CN" altLang="en-US" sz="2000" b="1" i="1" dirty="0">
                <a:solidFill>
                  <a:srgbClr val="002060"/>
                </a:solidFill>
              </a:rPr>
              <a:t> </a:t>
            </a:r>
            <a:r>
              <a:rPr lang="en-US" altLang="zh-CN" sz="2000" b="1" i="1" dirty="0">
                <a:solidFill>
                  <a:srgbClr val="002060"/>
                </a:solidFill>
              </a:rPr>
              <a:t>maintainer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77C976-FFF0-2F41-ABFB-56DEEF48D8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 descr="A picture containing dryer&#13;&#10;&#13;&#10;Description automatically generated">
            <a:extLst>
              <a:ext uri="{FF2B5EF4-FFF2-40B4-BE49-F238E27FC236}">
                <a16:creationId xmlns:a16="http://schemas.microsoft.com/office/drawing/2014/main" id="{A624405B-2CC8-8B43-BFF1-7F3A95091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842" y="1742843"/>
            <a:ext cx="3301609" cy="33016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30F31A-1E38-9746-B406-6C982B90C09A}"/>
              </a:ext>
            </a:extLst>
          </p:cNvPr>
          <p:cNvSpPr txBox="1"/>
          <p:nvPr/>
        </p:nvSpPr>
        <p:spPr>
          <a:xfrm>
            <a:off x="-114446" y="606535"/>
            <a:ext cx="12306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Meeting</a:t>
            </a:r>
            <a:r>
              <a:rPr lang="zh-CN" altLang="en-US" sz="4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4800" dirty="0"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612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3D5ED-E367-3648-9676-CCBE21376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A86B8-487C-744C-ACE6-75084C874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810" y="1395344"/>
            <a:ext cx="11684700" cy="4555200"/>
          </a:xfrm>
        </p:spPr>
        <p:txBody>
          <a:bodyPr/>
          <a:lstStyle/>
          <a:p>
            <a:r>
              <a:rPr lang="en-US" altLang="zh-CN" sz="2400" dirty="0"/>
              <a:t>Release</a:t>
            </a:r>
            <a:r>
              <a:rPr lang="zh-CN" altLang="en-US" sz="2400" dirty="0"/>
              <a:t> </a:t>
            </a:r>
            <a:r>
              <a:rPr lang="en-US" altLang="zh-CN" sz="2400" dirty="0"/>
              <a:t>V1.8</a:t>
            </a:r>
            <a:r>
              <a:rPr lang="zh-CN" altLang="en-US" sz="2400" dirty="0"/>
              <a:t> </a:t>
            </a:r>
            <a:r>
              <a:rPr lang="en-US" altLang="zh-CN" sz="2400" dirty="0"/>
              <a:t>development</a:t>
            </a:r>
            <a:r>
              <a:rPr lang="zh-CN" altLang="en-US" sz="2400" dirty="0"/>
              <a:t> </a:t>
            </a:r>
            <a:r>
              <a:rPr lang="en-US" altLang="zh-CN" sz="2400" dirty="0"/>
              <a:t>updates</a:t>
            </a:r>
            <a:r>
              <a:rPr lang="zh-CN" altLang="en-US" sz="2400" dirty="0"/>
              <a:t> </a:t>
            </a:r>
            <a:r>
              <a:rPr lang="en-US" altLang="zh-CN" sz="2400" dirty="0"/>
              <a:t>(2</a:t>
            </a:r>
            <a:r>
              <a:rPr lang="zh-CN" altLang="en-US" sz="2400" dirty="0"/>
              <a:t> </a:t>
            </a:r>
            <a:r>
              <a:rPr lang="en-US" altLang="zh-CN" sz="2400" dirty="0"/>
              <a:t>minutes)</a:t>
            </a:r>
          </a:p>
          <a:p>
            <a:r>
              <a:rPr lang="en-US" altLang="zh-CN" sz="2400" dirty="0"/>
              <a:t>Job service known issues fixing updates</a:t>
            </a:r>
            <a:r>
              <a:rPr lang="zh-CN" altLang="en-US" sz="2400" dirty="0"/>
              <a:t> </a:t>
            </a:r>
            <a:r>
              <a:rPr lang="en-US" altLang="zh-CN" sz="2400" dirty="0"/>
              <a:t>(3</a:t>
            </a:r>
            <a:r>
              <a:rPr lang="zh-CN" altLang="en-US" sz="2400" dirty="0"/>
              <a:t> </a:t>
            </a:r>
            <a:r>
              <a:rPr lang="en-US" altLang="zh-CN" sz="2400" dirty="0"/>
              <a:t>minutes)</a:t>
            </a:r>
          </a:p>
          <a:p>
            <a:r>
              <a:rPr lang="en-US" altLang="zh-CN" sz="2400" dirty="0"/>
              <a:t>Upcoming</a:t>
            </a:r>
            <a:r>
              <a:rPr lang="zh-CN" altLang="en-US" sz="2400" dirty="0"/>
              <a:t> </a:t>
            </a:r>
            <a:r>
              <a:rPr lang="en-US" altLang="zh-CN" sz="2400" dirty="0"/>
              <a:t>community</a:t>
            </a:r>
            <a:r>
              <a:rPr lang="zh-CN" altLang="en-US" sz="2400" dirty="0"/>
              <a:t> </a:t>
            </a:r>
            <a:r>
              <a:rPr lang="en-US" altLang="zh-CN" sz="2400" dirty="0"/>
              <a:t>events</a:t>
            </a:r>
            <a:r>
              <a:rPr lang="zh-CN" altLang="en-US" sz="2400" dirty="0"/>
              <a:t> </a:t>
            </a:r>
            <a:r>
              <a:rPr lang="en-US" altLang="zh-CN" sz="2400" dirty="0"/>
              <a:t>(2</a:t>
            </a:r>
            <a:r>
              <a:rPr lang="zh-CN" altLang="en-US" sz="2400" dirty="0"/>
              <a:t> </a:t>
            </a:r>
            <a:r>
              <a:rPr lang="en-US" altLang="zh-CN" sz="2400" dirty="0"/>
              <a:t>minutes)</a:t>
            </a:r>
          </a:p>
          <a:p>
            <a:r>
              <a:rPr lang="en-US" altLang="zh-CN" sz="2400" dirty="0"/>
              <a:t>V1.9</a:t>
            </a:r>
            <a:r>
              <a:rPr lang="zh-CN" altLang="en-US" sz="2400" dirty="0"/>
              <a:t> </a:t>
            </a:r>
            <a:r>
              <a:rPr lang="en-US" altLang="zh-CN" sz="2400" dirty="0"/>
              <a:t>plan</a:t>
            </a:r>
          </a:p>
          <a:p>
            <a:r>
              <a:rPr lang="en-US" altLang="zh-CN" sz="2400" dirty="0"/>
              <a:t>V1.8</a:t>
            </a:r>
            <a:r>
              <a:rPr lang="zh-CN" altLang="en-US" sz="2400" dirty="0"/>
              <a:t> </a:t>
            </a:r>
            <a:r>
              <a:rPr lang="en-US" altLang="zh-CN" sz="2400" dirty="0"/>
              <a:t>new</a:t>
            </a:r>
            <a:r>
              <a:rPr lang="zh-CN" altLang="en-US" sz="2400" dirty="0"/>
              <a:t> </a:t>
            </a:r>
            <a:r>
              <a:rPr lang="en-US" altLang="zh-CN" sz="2400" dirty="0"/>
              <a:t>features</a:t>
            </a:r>
            <a:r>
              <a:rPr lang="zh-CN" altLang="en-US" sz="2400" dirty="0"/>
              <a:t> </a:t>
            </a:r>
            <a:r>
              <a:rPr lang="en-US" altLang="zh-CN" sz="2400" dirty="0"/>
              <a:t>preview</a:t>
            </a:r>
            <a:r>
              <a:rPr lang="zh-CN" altLang="en-US" sz="2400" dirty="0"/>
              <a:t> </a:t>
            </a:r>
            <a:r>
              <a:rPr lang="en-US" altLang="zh-CN" sz="2400" dirty="0"/>
              <a:t>(demo)</a:t>
            </a:r>
          </a:p>
          <a:p>
            <a:pPr lvl="1"/>
            <a:r>
              <a:rPr lang="en-US" altLang="zh-CN" sz="2000" dirty="0"/>
              <a:t>Replication NG (Harbor&lt;-&gt;Non Harbor registries) – </a:t>
            </a:r>
            <a:r>
              <a:rPr lang="en-US" altLang="zh-CN" sz="2000" dirty="0" err="1"/>
              <a:t>Wenkai</a:t>
            </a:r>
            <a:r>
              <a:rPr lang="en-US" altLang="zh-CN" sz="2000" dirty="0"/>
              <a:t> Yin (10 mins)</a:t>
            </a:r>
          </a:p>
          <a:p>
            <a:r>
              <a:rPr lang="en-US" altLang="zh-CN" sz="2400" dirty="0"/>
              <a:t>Any</a:t>
            </a:r>
            <a:r>
              <a:rPr lang="zh-CN" altLang="en-US" sz="2400" dirty="0"/>
              <a:t> </a:t>
            </a:r>
            <a:r>
              <a:rPr lang="en-US" altLang="zh-CN" sz="2400" dirty="0"/>
              <a:t>other</a:t>
            </a:r>
            <a:r>
              <a:rPr lang="zh-CN" altLang="en-US" sz="2400" dirty="0"/>
              <a:t> </a:t>
            </a:r>
            <a:r>
              <a:rPr lang="en-US" altLang="zh-CN" sz="2400" dirty="0"/>
              <a:t>community/project</a:t>
            </a:r>
            <a:r>
              <a:rPr lang="zh-CN" altLang="en-US" sz="2400" dirty="0"/>
              <a:t> </a:t>
            </a:r>
            <a:r>
              <a:rPr lang="en-US" altLang="zh-CN" sz="2400" dirty="0"/>
              <a:t>topics</a:t>
            </a:r>
            <a:r>
              <a:rPr lang="zh-CN" altLang="en-US" sz="2400" dirty="0"/>
              <a:t> </a:t>
            </a:r>
            <a:r>
              <a:rPr lang="en-US" altLang="zh-CN" sz="2400" dirty="0"/>
              <a:t>discussions</a:t>
            </a:r>
            <a:r>
              <a:rPr lang="zh-CN" altLang="en-US" sz="2400" dirty="0"/>
              <a:t> </a:t>
            </a:r>
            <a:r>
              <a:rPr lang="en-US" altLang="zh-CN" sz="2400" dirty="0"/>
              <a:t>(3</a:t>
            </a:r>
            <a:r>
              <a:rPr lang="zh-CN" altLang="en-US" sz="2400" dirty="0"/>
              <a:t> </a:t>
            </a:r>
            <a:r>
              <a:rPr lang="en-US" altLang="zh-CN" sz="2400" dirty="0"/>
              <a:t>minutes)</a:t>
            </a:r>
          </a:p>
          <a:p>
            <a:endParaRPr lang="en-US" altLang="zh-CN" sz="2800" dirty="0"/>
          </a:p>
          <a:p>
            <a:r>
              <a:rPr lang="en-US" altLang="zh-CN" sz="2800" b="1" u="sng" dirty="0"/>
              <a:t>Maintainer track (15 mins)</a:t>
            </a:r>
          </a:p>
          <a:p>
            <a:pPr lvl="1"/>
            <a:r>
              <a:rPr lang="en-US" altLang="zh-CN" sz="2400" dirty="0"/>
              <a:t>Community related discussions (Non maintainers are also welcomed)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CCAF8-B5FF-A14B-B238-5F650DB52D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  <a:tabLst/>
                <a:defRPr/>
              </a:pPr>
              <a:t>3</a:t>
            </a:fld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11707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53657-1B30-E24B-9DAB-7A0EBBACE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V1.8</a:t>
            </a:r>
            <a:r>
              <a:rPr lang="zh-CN" altLang="en-US" dirty="0"/>
              <a:t> </a:t>
            </a:r>
            <a:r>
              <a:rPr lang="en-US" altLang="zh-CN" dirty="0"/>
              <a:t>development</a:t>
            </a:r>
            <a:r>
              <a:rPr lang="zh-CN" altLang="en-US" dirty="0"/>
              <a:t> </a:t>
            </a:r>
            <a:r>
              <a:rPr lang="en-US" altLang="zh-CN" dirty="0"/>
              <a:t>updates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459E-1133-F848-BB81-AB34146841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195" y="1381300"/>
            <a:ext cx="11684700" cy="4555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7F30A8-A3BF-B44A-A9AB-531158066C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05F3390-3886-0444-971C-DA69D2FA56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004066"/>
              </p:ext>
            </p:extLst>
          </p:nvPr>
        </p:nvGraphicFramePr>
        <p:xfrm>
          <a:off x="263195" y="1460425"/>
          <a:ext cx="11684700" cy="482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452055">
                  <a:extLst>
                    <a:ext uri="{9D8B030D-6E8A-4147-A177-3AD203B41FA5}">
                      <a16:colId xmlns:a16="http://schemas.microsoft.com/office/drawing/2014/main" val="2867610352"/>
                    </a:ext>
                  </a:extLst>
                </a:gridCol>
                <a:gridCol w="4232645">
                  <a:extLst>
                    <a:ext uri="{9D8B030D-6E8A-4147-A177-3AD203B41FA5}">
                      <a16:colId xmlns:a16="http://schemas.microsoft.com/office/drawing/2014/main" val="11675067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Feature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Status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343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Robot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account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00B050"/>
                          </a:solidFill>
                        </a:rPr>
                        <a:t>DONE</a:t>
                      </a:r>
                      <a:r>
                        <a:rPr lang="zh-CN" altLang="en-US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altLang="zh-CN" b="1" dirty="0">
                          <a:solidFill>
                            <a:srgbClr val="00B050"/>
                          </a:solidFill>
                        </a:rPr>
                        <a:t>&amp;</a:t>
                      </a:r>
                      <a:r>
                        <a:rPr lang="zh-CN" altLang="en-US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altLang="zh-CN" b="1" dirty="0">
                          <a:solidFill>
                            <a:srgbClr val="00B050"/>
                          </a:solidFill>
                        </a:rPr>
                        <a:t>VERIFYING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929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Health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Check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API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DONE</a:t>
                      </a:r>
                      <a:r>
                        <a:rPr kumimoji="0" lang="zh-CN" altLang="en-US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&amp;</a:t>
                      </a:r>
                      <a:r>
                        <a:rPr kumimoji="0" lang="zh-CN" altLang="en-US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VERIFYING</a:t>
                      </a:r>
                      <a:endParaRPr kumimoji="0" lang="en-US" sz="14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7840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New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Master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role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DONE</a:t>
                      </a:r>
                      <a:r>
                        <a:rPr kumimoji="0" lang="zh-CN" alt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&amp;</a:t>
                      </a:r>
                      <a:r>
                        <a:rPr kumimoji="0" lang="zh-CN" alt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VERIFYING</a:t>
                      </a:r>
                      <a:endParaRPr kumimoji="0" lang="en-US" sz="14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32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Build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swagger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UI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into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portal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DONE</a:t>
                      </a:r>
                      <a:r>
                        <a:rPr kumimoji="0" lang="zh-CN" altLang="en-US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&amp;</a:t>
                      </a:r>
                      <a:r>
                        <a:rPr kumimoji="0" lang="zh-CN" altLang="en-US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VERIFYING</a:t>
                      </a:r>
                      <a:endParaRPr kumimoji="0" lang="en-US" sz="14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47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CRON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like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schedule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task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support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DONE</a:t>
                      </a:r>
                      <a:r>
                        <a:rPr kumimoji="0" lang="zh-CN" altLang="en-US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&amp;</a:t>
                      </a:r>
                      <a:r>
                        <a:rPr kumimoji="0" lang="zh-CN" altLang="en-US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VERIFYING</a:t>
                      </a:r>
                      <a:endParaRPr kumimoji="0" lang="en-US" sz="14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964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Refactor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config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management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and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remove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admin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DONE</a:t>
                      </a:r>
                      <a:r>
                        <a:rPr kumimoji="0" lang="zh-CN" altLang="en-US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&amp;</a:t>
                      </a:r>
                      <a:r>
                        <a:rPr kumimoji="0" lang="zh-CN" altLang="en-US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VERIFYING</a:t>
                      </a:r>
                      <a:endParaRPr kumimoji="0" lang="en-US" sz="14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063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Rework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prepare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/>
                        <a:t>script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DONE</a:t>
                      </a:r>
                      <a:r>
                        <a:rPr kumimoji="0" lang="zh-CN" alt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&amp;</a:t>
                      </a:r>
                      <a:r>
                        <a:rPr kumimoji="0" lang="zh-CN" alt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Arial"/>
                          <a:ea typeface="宋体" panose="02010600030101010101" pitchFamily="2" charset="-122"/>
                          <a:cs typeface="+mn-cs"/>
                          <a:sym typeface="Arial"/>
                        </a:rPr>
                        <a:t>VERIFYING</a:t>
                      </a:r>
                      <a:endParaRPr kumimoji="0" lang="en-US" sz="14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160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highlight>
                            <a:srgbClr val="FFFF00"/>
                          </a:highlight>
                        </a:rPr>
                        <a:t>OIDC</a:t>
                      </a:r>
                      <a:r>
                        <a:rPr lang="zh-CN" altLang="en-US" sz="1800" dirty="0">
                          <a:highlight>
                            <a:srgbClr val="FFFF00"/>
                          </a:highlight>
                        </a:rPr>
                        <a:t> </a:t>
                      </a:r>
                      <a:r>
                        <a:rPr lang="en-US" altLang="zh-CN" sz="1800" dirty="0">
                          <a:highlight>
                            <a:srgbClr val="FFFF00"/>
                          </a:highlight>
                        </a:rPr>
                        <a:t>supporting</a:t>
                      </a:r>
                      <a:endParaRPr lang="en-US" sz="18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DONE</a:t>
                      </a:r>
                      <a:r>
                        <a:rPr kumimoji="0" lang="zh-CN" alt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&amp;</a:t>
                      </a:r>
                      <a:r>
                        <a:rPr kumimoji="0" lang="zh-CN" alt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VERIFYING</a:t>
                      </a:r>
                      <a:endParaRPr kumimoji="0" lang="en-US" sz="14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871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highlight>
                            <a:srgbClr val="FFFF00"/>
                          </a:highlight>
                        </a:rPr>
                        <a:t>Replication</a:t>
                      </a:r>
                      <a:r>
                        <a:rPr lang="zh-CN" altLang="en-US" sz="1800" dirty="0">
                          <a:highlight>
                            <a:srgbClr val="FFFF00"/>
                          </a:highlight>
                        </a:rPr>
                        <a:t> </a:t>
                      </a:r>
                      <a:r>
                        <a:rPr lang="en-US" altLang="zh-CN" sz="1800" dirty="0">
                          <a:highlight>
                            <a:srgbClr val="FFFF00"/>
                          </a:highlight>
                        </a:rPr>
                        <a:t>NG</a:t>
                      </a:r>
                      <a:endParaRPr lang="en-US" sz="1800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DONE</a:t>
                      </a:r>
                      <a:r>
                        <a:rPr kumimoji="0" lang="zh-CN" alt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&amp;</a:t>
                      </a:r>
                      <a:r>
                        <a:rPr kumimoji="0" lang="zh-CN" altLang="en-US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kumimoji="0" lang="en-US" altLang="zh-CN" sz="1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VERIFYING</a:t>
                      </a:r>
                      <a:endParaRPr kumimoji="0" lang="en-US" sz="14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097959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548573"/>
                  </a:ext>
                </a:extLst>
              </a:tr>
              <a:tr h="741680">
                <a:tc gridSpan="2">
                  <a:txBody>
                    <a:bodyPr/>
                    <a:lstStyle/>
                    <a:p>
                      <a:r>
                        <a:rPr lang="en-US" altLang="zh-C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FC:</a:t>
                      </a:r>
                      <a:r>
                        <a:rPr lang="zh-CN" altLang="en-US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April</a:t>
                      </a:r>
                      <a:r>
                        <a:rPr lang="zh-CN" altLang="en-US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</a:p>
                    <a:p>
                      <a:r>
                        <a:rPr lang="en-US" altLang="zh-C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GA:</a:t>
                      </a:r>
                      <a:r>
                        <a:rPr lang="zh-CN" altLang="en-US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May</a:t>
                      </a:r>
                      <a:endParaRPr lang="en-US" sz="18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78127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492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AA60C-6AD0-2E41-9D6D-E6056FA80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196" y="212367"/>
            <a:ext cx="11360700" cy="763500"/>
          </a:xfrm>
        </p:spPr>
        <p:txBody>
          <a:bodyPr/>
          <a:lstStyle/>
          <a:p>
            <a:r>
              <a:rPr lang="en-US" altLang="zh-CN" dirty="0"/>
              <a:t>Job</a:t>
            </a:r>
            <a:r>
              <a:rPr lang="zh-CN" altLang="en-US" dirty="0"/>
              <a:t> </a:t>
            </a:r>
            <a:r>
              <a:rPr lang="en-US" altLang="zh-CN" dirty="0"/>
              <a:t>service</a:t>
            </a:r>
            <a:r>
              <a:rPr lang="zh-CN" altLang="en-US" dirty="0"/>
              <a:t> </a:t>
            </a:r>
            <a:r>
              <a:rPr lang="en-US" altLang="zh-CN" dirty="0"/>
              <a:t>known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D8312F-759A-F144-813C-C738297E9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207" y="1234440"/>
            <a:ext cx="11684700" cy="4781185"/>
          </a:xfrm>
        </p:spPr>
        <p:txBody>
          <a:bodyPr/>
          <a:lstStyle/>
          <a:p>
            <a:r>
              <a:rPr lang="en-US" altLang="zh-CN" sz="2400" dirty="0"/>
              <a:t>Job</a:t>
            </a:r>
            <a:r>
              <a:rPr lang="zh-CN" altLang="en-US" sz="2400" dirty="0"/>
              <a:t> </a:t>
            </a:r>
            <a:r>
              <a:rPr lang="en-US" altLang="zh-CN" sz="2400" dirty="0"/>
              <a:t>status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feezed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specified</a:t>
            </a:r>
            <a:r>
              <a:rPr lang="zh-CN" altLang="en-US" sz="2400" dirty="0"/>
              <a:t> </a:t>
            </a:r>
            <a:r>
              <a:rPr lang="en-US" altLang="zh-CN" sz="2400" dirty="0"/>
              <a:t>one</a:t>
            </a:r>
            <a:r>
              <a:rPr lang="zh-CN" altLang="en-US" sz="2400" dirty="0"/>
              <a:t> </a:t>
            </a:r>
            <a:r>
              <a:rPr lang="en-US" altLang="zh-CN" sz="2400" dirty="0"/>
              <a:t>(most</a:t>
            </a:r>
            <a:r>
              <a:rPr lang="zh-CN" altLang="en-US" sz="2400" dirty="0"/>
              <a:t> </a:t>
            </a:r>
            <a:r>
              <a:rPr lang="en-US" altLang="zh-CN" sz="2400" dirty="0"/>
              <a:t>times</a:t>
            </a:r>
            <a:r>
              <a:rPr lang="zh-CN" altLang="en-US" sz="2400" dirty="0"/>
              <a:t> </a:t>
            </a:r>
            <a:r>
              <a:rPr lang="en-US" altLang="zh-CN" sz="2400" dirty="0"/>
              <a:t>are</a:t>
            </a:r>
            <a:r>
              <a:rPr lang="zh-CN" altLang="en-US" sz="2400" dirty="0"/>
              <a:t> </a:t>
            </a:r>
            <a:r>
              <a:rPr lang="en-US" altLang="zh-CN" sz="2400" dirty="0"/>
              <a:t>‘pending’)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-US" altLang="zh-CN" sz="2400" dirty="0"/>
              <a:t>not</a:t>
            </a:r>
            <a:r>
              <a:rPr lang="zh-CN" altLang="en-US" sz="2400" dirty="0"/>
              <a:t> </a:t>
            </a:r>
            <a:r>
              <a:rPr lang="en-US" altLang="zh-CN" sz="2400" dirty="0"/>
              <a:t>changed</a:t>
            </a:r>
            <a:r>
              <a:rPr lang="zh-CN" altLang="en-US" sz="2400" dirty="0"/>
              <a:t> </a:t>
            </a:r>
            <a:r>
              <a:rPr lang="en-US" altLang="zh-CN" sz="2400" dirty="0"/>
              <a:t>anymore</a:t>
            </a:r>
            <a:r>
              <a:rPr lang="zh-CN" altLang="en-US" sz="2400" dirty="0"/>
              <a:t> </a:t>
            </a:r>
            <a:r>
              <a:rPr lang="en-US" altLang="zh-CN" sz="2400" dirty="0"/>
              <a:t>(status</a:t>
            </a:r>
            <a:r>
              <a:rPr lang="zh-CN" altLang="en-US" sz="2400" dirty="0"/>
              <a:t> </a:t>
            </a:r>
            <a:r>
              <a:rPr lang="en-US" altLang="zh-CN" sz="2400" dirty="0"/>
              <a:t>out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sync</a:t>
            </a:r>
            <a:r>
              <a:rPr lang="zh-CN" altLang="en-US" sz="2400" dirty="0"/>
              <a:t> </a:t>
            </a:r>
            <a:r>
              <a:rPr lang="en-US" altLang="zh-CN" sz="2400" dirty="0"/>
              <a:t>between</a:t>
            </a:r>
            <a:r>
              <a:rPr lang="zh-CN" altLang="en-US" sz="2400" dirty="0"/>
              <a:t> </a:t>
            </a:r>
            <a:r>
              <a:rPr lang="en-US" altLang="zh-CN" sz="2400" dirty="0"/>
              <a:t>job</a:t>
            </a:r>
            <a:r>
              <a:rPr lang="zh-CN" altLang="en-US" sz="2400" dirty="0"/>
              <a:t> </a:t>
            </a:r>
            <a:r>
              <a:rPr lang="en-US" altLang="zh-CN" sz="2400" dirty="0"/>
              <a:t>svc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core)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(#6415,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#7039,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#7064</a:t>
            </a:r>
            <a:r>
              <a:rPr lang="en-US" altLang="zh-CN" sz="2400" dirty="0"/>
              <a:t>)</a:t>
            </a:r>
          </a:p>
          <a:p>
            <a:pPr lvl="1"/>
            <a:r>
              <a:rPr lang="en-US" altLang="zh-CN" sz="2000" dirty="0"/>
              <a:t>enhance</a:t>
            </a:r>
            <a:r>
              <a:rPr lang="zh-CN" altLang="en-US" sz="2000" dirty="0"/>
              <a:t> </a:t>
            </a:r>
            <a:r>
              <a:rPr lang="en-US" altLang="zh-CN" sz="2000" dirty="0"/>
              <a:t>status</a:t>
            </a:r>
            <a:r>
              <a:rPr lang="zh-CN" altLang="en-US" sz="2000" dirty="0"/>
              <a:t> </a:t>
            </a:r>
            <a:r>
              <a:rPr lang="en-US" altLang="zh-CN" sz="2000" dirty="0"/>
              <a:t>webhook</a:t>
            </a:r>
          </a:p>
          <a:p>
            <a:pPr lvl="1"/>
            <a:r>
              <a:rPr lang="en-US" altLang="zh-CN" sz="2000" dirty="0"/>
              <a:t>enhance/simplify</a:t>
            </a:r>
            <a:r>
              <a:rPr lang="zh-CN" altLang="en-US" sz="2000" dirty="0"/>
              <a:t> </a:t>
            </a:r>
            <a:r>
              <a:rPr lang="en-US" altLang="zh-CN" sz="2000" dirty="0"/>
              <a:t>job</a:t>
            </a:r>
            <a:r>
              <a:rPr lang="zh-CN" altLang="en-US" sz="2000" dirty="0"/>
              <a:t> </a:t>
            </a:r>
            <a:r>
              <a:rPr lang="en-US" altLang="zh-CN" sz="2000" dirty="0"/>
              <a:t>stats</a:t>
            </a:r>
            <a:r>
              <a:rPr lang="zh-CN" altLang="en-US" sz="2000" dirty="0"/>
              <a:t> </a:t>
            </a:r>
            <a:r>
              <a:rPr lang="en-US" altLang="zh-CN" sz="2000" dirty="0"/>
              <a:t>persistence</a:t>
            </a:r>
            <a:r>
              <a:rPr lang="zh-CN" altLang="en-US" sz="2000" dirty="0"/>
              <a:t> </a:t>
            </a:r>
            <a:r>
              <a:rPr lang="en-US" altLang="zh-CN" sz="2000" dirty="0"/>
              <a:t>flow</a:t>
            </a:r>
          </a:p>
          <a:p>
            <a:r>
              <a:rPr lang="en-US" altLang="zh-CN" sz="2400" dirty="0"/>
              <a:t>Failed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stop/cancel</a:t>
            </a:r>
            <a:r>
              <a:rPr lang="zh-CN" altLang="en-US" sz="2400" dirty="0"/>
              <a:t> </a:t>
            </a:r>
            <a:r>
              <a:rPr lang="en-US" altLang="zh-CN" sz="2400" dirty="0"/>
              <a:t>jobs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(#7296</a:t>
            </a:r>
            <a:r>
              <a:rPr lang="en-US" altLang="zh-CN" sz="2400" dirty="0"/>
              <a:t>)</a:t>
            </a:r>
          </a:p>
          <a:p>
            <a:pPr lvl="1"/>
            <a:r>
              <a:rPr lang="en-US" altLang="zh-CN" sz="2000" dirty="0"/>
              <a:t>remove</a:t>
            </a:r>
            <a:r>
              <a:rPr lang="zh-CN" altLang="en-US" sz="2000" dirty="0"/>
              <a:t> </a:t>
            </a:r>
            <a:r>
              <a:rPr lang="en-US" altLang="zh-CN" sz="2000" dirty="0"/>
              <a:t>command</a:t>
            </a:r>
            <a:r>
              <a:rPr lang="zh-CN" altLang="en-US" sz="2000" dirty="0"/>
              <a:t> </a:t>
            </a:r>
            <a:r>
              <a:rPr lang="en-US" altLang="zh-CN" sz="2000" dirty="0"/>
              <a:t>synchronizing</a:t>
            </a:r>
            <a:r>
              <a:rPr lang="zh-CN" altLang="en-US" sz="2000" dirty="0"/>
              <a:t> </a:t>
            </a:r>
            <a:r>
              <a:rPr lang="en-US" altLang="zh-CN" sz="2000" dirty="0"/>
              <a:t>channel</a:t>
            </a:r>
            <a:r>
              <a:rPr lang="zh-CN" altLang="en-US" sz="2000" dirty="0"/>
              <a:t> </a:t>
            </a:r>
            <a:r>
              <a:rPr lang="en-US" altLang="zh-CN" sz="2000" dirty="0"/>
              <a:t>across</a:t>
            </a:r>
            <a:r>
              <a:rPr lang="zh-CN" altLang="en-US" sz="2000" dirty="0"/>
              <a:t> </a:t>
            </a:r>
            <a:r>
              <a:rPr lang="en-US" altLang="zh-CN" sz="2000" dirty="0"/>
              <a:t>multiple</a:t>
            </a:r>
            <a:r>
              <a:rPr lang="zh-CN" altLang="en-US" sz="2000" dirty="0"/>
              <a:t> </a:t>
            </a:r>
            <a:r>
              <a:rPr lang="en-US" altLang="zh-CN" sz="2000" dirty="0"/>
              <a:t>instances</a:t>
            </a:r>
          </a:p>
          <a:p>
            <a:pPr lvl="1"/>
            <a:r>
              <a:rPr lang="en-US" altLang="zh-CN" sz="2000" dirty="0"/>
              <a:t>enhance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conditions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locating</a:t>
            </a:r>
            <a:r>
              <a:rPr lang="zh-CN" altLang="en-US" sz="2000" dirty="0"/>
              <a:t> </a:t>
            </a:r>
            <a:r>
              <a:rPr lang="en-US" altLang="zh-CN" sz="2000" dirty="0"/>
              <a:t>jobs</a:t>
            </a:r>
            <a:r>
              <a:rPr lang="zh-CN" altLang="en-US" sz="2000" dirty="0"/>
              <a:t> </a:t>
            </a:r>
            <a:r>
              <a:rPr lang="en-US" altLang="zh-CN" sz="2000" dirty="0"/>
              <a:t>which</a:t>
            </a:r>
            <a:r>
              <a:rPr lang="zh-CN" altLang="en-US" sz="2000" dirty="0"/>
              <a:t> </a:t>
            </a:r>
            <a:r>
              <a:rPr lang="en-US" altLang="zh-CN" sz="2000" dirty="0"/>
              <a:t>can</a:t>
            </a:r>
            <a:r>
              <a:rPr lang="zh-CN" altLang="en-US" sz="2000" dirty="0"/>
              <a:t> </a:t>
            </a:r>
            <a:r>
              <a:rPr lang="en-US" altLang="zh-CN" sz="2000" dirty="0"/>
              <a:t>be</a:t>
            </a:r>
            <a:r>
              <a:rPr lang="zh-CN" altLang="en-US" sz="2000" dirty="0"/>
              <a:t> </a:t>
            </a:r>
            <a:r>
              <a:rPr lang="en-US" altLang="zh-CN" sz="2000" dirty="0"/>
              <a:t>stopped/cancelled</a:t>
            </a:r>
          </a:p>
          <a:p>
            <a:r>
              <a:rPr lang="en-US" altLang="zh-CN" sz="2400" dirty="0"/>
              <a:t>Time</a:t>
            </a:r>
            <a:r>
              <a:rPr lang="zh-CN" altLang="en-US" sz="2400" dirty="0"/>
              <a:t> </a:t>
            </a:r>
            <a:r>
              <a:rPr lang="en-US" altLang="zh-CN" sz="2400" dirty="0"/>
              <a:t>interval</a:t>
            </a:r>
            <a:r>
              <a:rPr lang="zh-CN" altLang="en-US" sz="2400" dirty="0"/>
              <a:t> </a:t>
            </a:r>
            <a:r>
              <a:rPr lang="en-US" sz="2400" dirty="0"/>
              <a:t>precision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periodical</a:t>
            </a:r>
            <a:r>
              <a:rPr lang="zh-CN" altLang="en-US" sz="2400" dirty="0"/>
              <a:t> </a:t>
            </a:r>
            <a:r>
              <a:rPr lang="en-US" altLang="zh-CN" sz="2400" dirty="0"/>
              <a:t>jobs</a:t>
            </a:r>
            <a:r>
              <a:rPr lang="zh-CN" altLang="en-US" sz="2400" dirty="0"/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(#7237</a:t>
            </a:r>
            <a:r>
              <a:rPr lang="en-US" altLang="zh-CN" sz="2400" dirty="0"/>
              <a:t>)</a:t>
            </a:r>
          </a:p>
          <a:p>
            <a:pPr lvl="1"/>
            <a:r>
              <a:rPr lang="en-US" altLang="zh-CN" sz="2000" dirty="0"/>
              <a:t>remove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periodical</a:t>
            </a:r>
            <a:r>
              <a:rPr lang="zh-CN" altLang="en-US" sz="2000" dirty="0"/>
              <a:t> </a:t>
            </a:r>
            <a:r>
              <a:rPr lang="en-US" altLang="zh-CN" sz="2000" dirty="0"/>
              <a:t>job</a:t>
            </a:r>
            <a:r>
              <a:rPr lang="zh-CN" altLang="en-US" sz="2000" dirty="0"/>
              <a:t> </a:t>
            </a:r>
            <a:r>
              <a:rPr lang="en-US" altLang="zh-CN" sz="2000" dirty="0"/>
              <a:t>template</a:t>
            </a:r>
            <a:r>
              <a:rPr lang="zh-CN" altLang="en-US" sz="2000" dirty="0"/>
              <a:t> </a:t>
            </a:r>
            <a:r>
              <a:rPr lang="en-US" altLang="zh-CN" sz="2000" dirty="0"/>
              <a:t>synchronizing</a:t>
            </a:r>
            <a:r>
              <a:rPr lang="zh-CN" altLang="en-US" sz="2000" dirty="0"/>
              <a:t> </a:t>
            </a:r>
            <a:r>
              <a:rPr lang="en-US" altLang="zh-CN" sz="2000" dirty="0"/>
              <a:t>channel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in-memory</a:t>
            </a:r>
            <a:r>
              <a:rPr lang="zh-CN" altLang="en-US" sz="2000" dirty="0"/>
              <a:t> </a:t>
            </a:r>
            <a:r>
              <a:rPr lang="en-US" altLang="zh-CN" sz="2000" dirty="0"/>
              <a:t>list</a:t>
            </a:r>
            <a:r>
              <a:rPr lang="zh-CN" altLang="en-US" sz="2000" dirty="0"/>
              <a:t> </a:t>
            </a:r>
            <a:r>
              <a:rPr lang="en-US" altLang="zh-CN" sz="2000" dirty="0"/>
              <a:t>(directly</a:t>
            </a:r>
            <a:r>
              <a:rPr lang="zh-CN" altLang="en-US" sz="2000" dirty="0"/>
              <a:t> </a:t>
            </a:r>
            <a:r>
              <a:rPr lang="en-US" altLang="zh-CN" sz="2000" dirty="0"/>
              <a:t>rely</a:t>
            </a:r>
            <a:r>
              <a:rPr lang="zh-CN" altLang="en-US" sz="2000" dirty="0"/>
              <a:t> </a:t>
            </a:r>
            <a:r>
              <a:rPr lang="en-US" altLang="zh-CN" sz="2000" dirty="0"/>
              <a:t>on</a:t>
            </a:r>
            <a:r>
              <a:rPr lang="zh-CN" altLang="en-US" sz="2000" dirty="0"/>
              <a:t> </a:t>
            </a:r>
            <a:r>
              <a:rPr lang="en-US" altLang="zh-CN" sz="2000" dirty="0"/>
              <a:t>REDIS</a:t>
            </a:r>
            <a:r>
              <a:rPr lang="zh-CN" altLang="en-US" sz="2000" dirty="0"/>
              <a:t> </a:t>
            </a:r>
            <a:r>
              <a:rPr lang="en-US" altLang="zh-CN" sz="2000" dirty="0"/>
              <a:t>data)</a:t>
            </a:r>
          </a:p>
          <a:p>
            <a:pPr lvl="1"/>
            <a:r>
              <a:rPr lang="en-US" altLang="zh-CN" sz="2000" dirty="0"/>
              <a:t>schedule</a:t>
            </a:r>
            <a:r>
              <a:rPr lang="zh-CN" altLang="en-US" sz="2000" dirty="0"/>
              <a:t> </a:t>
            </a:r>
            <a:r>
              <a:rPr lang="en-US" altLang="zh-CN" sz="2000" dirty="0"/>
              <a:t>periodical</a:t>
            </a:r>
            <a:r>
              <a:rPr lang="zh-CN" altLang="en-US" sz="2000" dirty="0"/>
              <a:t> </a:t>
            </a:r>
            <a:r>
              <a:rPr lang="en-US" altLang="zh-CN" sz="2000" dirty="0"/>
              <a:t>job</a:t>
            </a:r>
            <a:r>
              <a:rPr lang="zh-CN" altLang="en-US" sz="2000" dirty="0"/>
              <a:t> </a:t>
            </a:r>
            <a:r>
              <a:rPr lang="en-US" altLang="zh-CN" sz="2000" dirty="0"/>
              <a:t>instances</a:t>
            </a:r>
            <a:r>
              <a:rPr lang="zh-CN" altLang="en-US" sz="2000" dirty="0"/>
              <a:t> </a:t>
            </a:r>
            <a:r>
              <a:rPr lang="en-US" altLang="zh-CN" sz="2000" dirty="0"/>
              <a:t>when</a:t>
            </a:r>
            <a:r>
              <a:rPr lang="zh-CN" altLang="en-US" sz="2000" dirty="0"/>
              <a:t> </a:t>
            </a:r>
            <a:r>
              <a:rPr lang="en-US" altLang="zh-CN" sz="2000" dirty="0"/>
              <a:t>creating</a:t>
            </a:r>
            <a:r>
              <a:rPr lang="zh-CN" altLang="en-US" sz="2000" dirty="0"/>
              <a:t> </a:t>
            </a:r>
            <a:r>
              <a:rPr lang="en-US" altLang="zh-CN" sz="2000" dirty="0"/>
              <a:t>periodical</a:t>
            </a:r>
            <a:r>
              <a:rPr lang="zh-CN" altLang="en-US" sz="2000" dirty="0"/>
              <a:t> </a:t>
            </a:r>
            <a:r>
              <a:rPr lang="en-US" altLang="zh-CN" sz="2000" dirty="0"/>
              <a:t>job</a:t>
            </a:r>
            <a:r>
              <a:rPr lang="zh-CN" altLang="en-US" sz="2000" dirty="0"/>
              <a:t> </a:t>
            </a:r>
            <a:r>
              <a:rPr lang="en-US" altLang="zh-CN" sz="2000" dirty="0"/>
              <a:t>if</a:t>
            </a:r>
            <a:r>
              <a:rPr lang="zh-CN" altLang="en-US" sz="2000" dirty="0"/>
              <a:t> </a:t>
            </a:r>
            <a:r>
              <a:rPr lang="en-US" altLang="zh-CN" sz="2000" dirty="0"/>
              <a:t>it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already</a:t>
            </a:r>
            <a:r>
              <a:rPr lang="zh-CN" altLang="en-US" sz="2000" dirty="0"/>
              <a:t> </a:t>
            </a:r>
            <a:r>
              <a:rPr lang="en-US" altLang="zh-CN" sz="2000" dirty="0"/>
              <a:t>match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schedule</a:t>
            </a:r>
            <a:r>
              <a:rPr lang="zh-CN" altLang="en-US" sz="2000" dirty="0"/>
              <a:t> </a:t>
            </a:r>
            <a:r>
              <a:rPr lang="en-US" altLang="zh-CN" sz="2000" dirty="0"/>
              <a:t>judgment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5ED39F-A27C-E74A-A6F5-E9D97D5A9B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132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CF00B-C12F-4042-B70A-8D585DC10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Job</a:t>
            </a:r>
            <a:r>
              <a:rPr lang="zh-CN" altLang="en-US" dirty="0"/>
              <a:t> </a:t>
            </a:r>
            <a:r>
              <a:rPr lang="en-US" altLang="zh-CN" dirty="0"/>
              <a:t>service</a:t>
            </a:r>
            <a:r>
              <a:rPr lang="zh-CN" altLang="en-US" dirty="0"/>
              <a:t> </a:t>
            </a:r>
            <a:r>
              <a:rPr lang="en-US" altLang="zh-CN" dirty="0"/>
              <a:t>known</a:t>
            </a:r>
            <a:r>
              <a:rPr lang="zh-CN" altLang="en-US" dirty="0"/>
              <a:t> </a:t>
            </a:r>
            <a:r>
              <a:rPr lang="en-US" altLang="zh-CN" dirty="0"/>
              <a:t>issues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FIX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B9FBE-2145-0440-B07C-84ED02399C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200" b="1" dirty="0">
                <a:highlight>
                  <a:srgbClr val="FFFF00"/>
                </a:highlight>
              </a:rPr>
              <a:t>Code</a:t>
            </a:r>
            <a:r>
              <a:rPr lang="zh-CN" altLang="en-US" sz="2200" b="1" dirty="0">
                <a:highlight>
                  <a:srgbClr val="FFFF00"/>
                </a:highlight>
              </a:rPr>
              <a:t> </a:t>
            </a:r>
            <a:r>
              <a:rPr lang="en-US" altLang="zh-CN" sz="2200" b="1" dirty="0">
                <a:highlight>
                  <a:srgbClr val="FFFF00"/>
                </a:highlight>
              </a:rPr>
              <a:t>merged</a:t>
            </a:r>
            <a:r>
              <a:rPr lang="en-US" altLang="zh-CN" sz="2200" dirty="0"/>
              <a:t>:</a:t>
            </a:r>
            <a:r>
              <a:rPr lang="zh-CN" altLang="en-US" sz="2200" dirty="0"/>
              <a:t> </a:t>
            </a:r>
            <a:r>
              <a:rPr lang="en-US" altLang="zh-CN" sz="2200" dirty="0">
                <a:hlinkClick r:id="rId2"/>
              </a:rPr>
              <a:t>https://github.com/goharbor/harbor/pull/7452</a:t>
            </a:r>
            <a:r>
              <a:rPr lang="zh-CN" altLang="en-US" sz="2200" dirty="0"/>
              <a:t> </a:t>
            </a:r>
            <a:endParaRPr lang="en-US" altLang="zh-CN" sz="2200" dirty="0"/>
          </a:p>
          <a:p>
            <a:pPr lvl="1"/>
            <a:r>
              <a:rPr lang="en-US" altLang="zh-CN" sz="1800" dirty="0"/>
              <a:t>Testing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bug</a:t>
            </a:r>
            <a:r>
              <a:rPr lang="zh-CN" altLang="en-US" sz="1800" dirty="0"/>
              <a:t> </a:t>
            </a:r>
            <a:r>
              <a:rPr lang="en-US" altLang="zh-CN" sz="1800" dirty="0"/>
              <a:t>fixing</a:t>
            </a:r>
          </a:p>
          <a:p>
            <a:pPr lvl="1"/>
            <a:endParaRPr lang="en-US" sz="1800" dirty="0"/>
          </a:p>
          <a:p>
            <a:r>
              <a:rPr lang="en-US" sz="2800" dirty="0"/>
              <a:t>Job Service refactor: </a:t>
            </a:r>
          </a:p>
          <a:p>
            <a:pPr lvl="1"/>
            <a:r>
              <a:rPr lang="en-US" sz="2400" dirty="0"/>
              <a:t>Rewrite most of the logic</a:t>
            </a:r>
            <a:r>
              <a:rPr lang="zh-CN" altLang="en-US" sz="2400" dirty="0"/>
              <a:t> </a:t>
            </a:r>
            <a:r>
              <a:rPr lang="en-US" sz="2400" dirty="0"/>
              <a:t>to simplify the job running process and enhance the stabilities of job service</a:t>
            </a:r>
            <a:r>
              <a:rPr lang="zh-CN" altLang="en-US" sz="2400" dirty="0"/>
              <a:t> </a:t>
            </a:r>
            <a:r>
              <a:rPr lang="en-US" altLang="zh-CN" sz="2400" dirty="0"/>
              <a:t>(Compare desired and actual stats)</a:t>
            </a:r>
            <a:endParaRPr lang="en-US" sz="2400" dirty="0"/>
          </a:p>
          <a:p>
            <a:pPr lvl="1"/>
            <a:r>
              <a:rPr lang="en-US" sz="2400" dirty="0"/>
              <a:t>Add stable retrying mechanism to make sure the final consensus of job status as well as webhook events </a:t>
            </a:r>
          </a:p>
          <a:p>
            <a:pPr lvl="1"/>
            <a:r>
              <a:rPr lang="en-US" sz="2400" dirty="0"/>
              <a:t>Add more APIs to enhance the capabilities of job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1B6A19-76F3-0B4B-8953-A1D3F0C41C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76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174BB-63DE-B149-A1F4-A37DE1810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Upcoming</a:t>
            </a:r>
            <a:r>
              <a:rPr lang="zh-CN" altLang="en-US" dirty="0"/>
              <a:t> </a:t>
            </a:r>
            <a:r>
              <a:rPr lang="en-US" altLang="zh-CN" dirty="0"/>
              <a:t>community</a:t>
            </a:r>
            <a:r>
              <a:rPr lang="zh-CN" altLang="en-US" dirty="0"/>
              <a:t> </a:t>
            </a:r>
            <a:r>
              <a:rPr lang="en-US" altLang="zh-CN" dirty="0"/>
              <a:t>events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 err="1"/>
              <a:t>KubeCon</a:t>
            </a:r>
            <a:r>
              <a:rPr lang="zh-CN" altLang="en-US" dirty="0"/>
              <a:t> </a:t>
            </a:r>
            <a:r>
              <a:rPr lang="en-US" altLang="zh-CN" dirty="0"/>
              <a:t>EU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718657-726F-CF46-8352-44087BB13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196" y="1303020"/>
            <a:ext cx="11928804" cy="4983480"/>
          </a:xfrm>
        </p:spPr>
        <p:txBody>
          <a:bodyPr/>
          <a:lstStyle/>
          <a:p>
            <a:r>
              <a:rPr lang="en-US" altLang="zh-CN" sz="2800" dirty="0" err="1"/>
              <a:t>KubeCon</a:t>
            </a:r>
            <a:r>
              <a:rPr lang="zh-CN" altLang="en-US" sz="2800" dirty="0"/>
              <a:t> </a:t>
            </a:r>
            <a:r>
              <a:rPr lang="en-US" altLang="zh-CN" sz="2800" dirty="0"/>
              <a:t>EU</a:t>
            </a:r>
            <a:r>
              <a:rPr lang="zh-CN" altLang="en-US" sz="2800" dirty="0"/>
              <a:t> </a:t>
            </a:r>
            <a:r>
              <a:rPr lang="en-US" altLang="zh-CN" sz="2800" dirty="0"/>
              <a:t>@</a:t>
            </a:r>
            <a:r>
              <a:rPr lang="zh-CN" altLang="en-US" sz="2800" dirty="0"/>
              <a:t> </a:t>
            </a:r>
            <a:r>
              <a:rPr lang="en-US" altLang="zh-CN" sz="2800" dirty="0"/>
              <a:t>Barcelona</a:t>
            </a:r>
            <a:r>
              <a:rPr lang="zh-CN" altLang="en-US" sz="2800" dirty="0"/>
              <a:t> </a:t>
            </a:r>
            <a:r>
              <a:rPr lang="en-US" altLang="zh-CN" sz="2800" b="1" dirty="0"/>
              <a:t>May20th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–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May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23th</a:t>
            </a:r>
          </a:p>
          <a:p>
            <a:pPr lvl="1"/>
            <a:r>
              <a:rPr lang="en-US" altLang="zh-CN" sz="2400" dirty="0"/>
              <a:t>Harbor</a:t>
            </a:r>
            <a:r>
              <a:rPr lang="zh-CN" altLang="en-US" sz="2400" dirty="0"/>
              <a:t> </a:t>
            </a:r>
            <a:r>
              <a:rPr lang="en-US" altLang="zh-CN" sz="2400" dirty="0"/>
              <a:t>community</a:t>
            </a:r>
            <a:r>
              <a:rPr lang="zh-CN" altLang="en-US" sz="2400" dirty="0"/>
              <a:t> </a:t>
            </a:r>
            <a:r>
              <a:rPr lang="en-US" altLang="zh-CN" sz="2400" dirty="0"/>
              <a:t>reception</a:t>
            </a:r>
            <a:r>
              <a:rPr lang="zh-CN" altLang="en-US" sz="2400" dirty="0"/>
              <a:t> </a:t>
            </a:r>
            <a:r>
              <a:rPr lang="en-US" altLang="zh-CN" sz="2400" dirty="0"/>
              <a:t>at</a:t>
            </a:r>
            <a:r>
              <a:rPr lang="zh-CN" altLang="en-US" sz="2400" dirty="0"/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14:30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May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20</a:t>
            </a:r>
            <a:r>
              <a:rPr lang="en-US" altLang="zh-CN" sz="2400" baseline="30000" dirty="0">
                <a:highlight>
                  <a:srgbClr val="FFFF00"/>
                </a:highlight>
              </a:rPr>
              <a:t>th</a:t>
            </a:r>
          </a:p>
          <a:p>
            <a:pPr lvl="2"/>
            <a:r>
              <a:rPr lang="en-US" altLang="zh-CN" sz="2000" dirty="0"/>
              <a:t>Food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drinks</a:t>
            </a:r>
            <a:r>
              <a:rPr lang="zh-CN" altLang="en-US" sz="2000" dirty="0"/>
              <a:t> </a:t>
            </a:r>
            <a:r>
              <a:rPr lang="en-US" altLang="zh-CN" sz="2000" dirty="0"/>
              <a:t>provided</a:t>
            </a:r>
          </a:p>
          <a:p>
            <a:pPr lvl="2"/>
            <a:r>
              <a:rPr lang="en-US" altLang="zh-CN" sz="2000" b="1" i="1" dirty="0">
                <a:solidFill>
                  <a:srgbClr val="00B050"/>
                </a:solidFill>
              </a:rPr>
              <a:t>Welcome</a:t>
            </a:r>
            <a:r>
              <a:rPr lang="zh-CN" altLang="en-US" sz="2000" b="1" i="1" dirty="0">
                <a:solidFill>
                  <a:srgbClr val="00B050"/>
                </a:solidFill>
              </a:rPr>
              <a:t> </a:t>
            </a:r>
            <a:r>
              <a:rPr lang="en-US" altLang="zh-CN" sz="2000" b="1" i="1" dirty="0">
                <a:solidFill>
                  <a:srgbClr val="00B050"/>
                </a:solidFill>
              </a:rPr>
              <a:t>topics</a:t>
            </a:r>
            <a:r>
              <a:rPr lang="zh-CN" altLang="en-US" sz="2000" b="1" i="1" dirty="0">
                <a:solidFill>
                  <a:srgbClr val="00B050"/>
                </a:solidFill>
              </a:rPr>
              <a:t> </a:t>
            </a:r>
            <a:r>
              <a:rPr lang="en-US" altLang="zh-CN" sz="2000" b="1" i="1" dirty="0">
                <a:solidFill>
                  <a:srgbClr val="00B050"/>
                </a:solidFill>
              </a:rPr>
              <a:t>sharing</a:t>
            </a:r>
          </a:p>
          <a:p>
            <a:pPr lvl="1"/>
            <a:r>
              <a:rPr lang="en-US" altLang="zh-CN" sz="2400" dirty="0"/>
              <a:t>Harbor</a:t>
            </a:r>
            <a:r>
              <a:rPr lang="zh-CN" altLang="en-US" sz="2400" dirty="0"/>
              <a:t> </a:t>
            </a:r>
            <a:r>
              <a:rPr lang="en-US" altLang="zh-CN" sz="2400" dirty="0"/>
              <a:t>intro</a:t>
            </a:r>
            <a:r>
              <a:rPr lang="zh-CN" altLang="en-US" sz="2400" dirty="0"/>
              <a:t> </a:t>
            </a:r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Henry</a:t>
            </a:r>
            <a:r>
              <a:rPr lang="zh-CN" altLang="en-US" sz="2400" dirty="0"/>
              <a:t> </a:t>
            </a:r>
            <a:r>
              <a:rPr lang="en-US" altLang="zh-CN" sz="2400" dirty="0"/>
              <a:t>Zhang</a:t>
            </a:r>
            <a:r>
              <a:rPr lang="zh-CN" altLang="en-US" sz="2400" dirty="0"/>
              <a:t> </a:t>
            </a:r>
            <a:r>
              <a:rPr lang="en-US" altLang="zh-CN" sz="2400" dirty="0"/>
              <a:t>&amp;</a:t>
            </a:r>
            <a:r>
              <a:rPr lang="zh-CN" altLang="en-US" sz="2400" dirty="0"/>
              <a:t> </a:t>
            </a:r>
            <a:r>
              <a:rPr lang="en-US" altLang="zh-CN" sz="2400" dirty="0"/>
              <a:t>Steven</a:t>
            </a:r>
            <a:r>
              <a:rPr lang="zh-CN" altLang="en-US" sz="2400" dirty="0"/>
              <a:t> </a:t>
            </a:r>
            <a:r>
              <a:rPr lang="en-US" altLang="zh-CN" sz="2400" dirty="0"/>
              <a:t>R</a:t>
            </a:r>
            <a:r>
              <a:rPr lang="zh-CN" altLang="en-US" sz="2400" dirty="0"/>
              <a:t> </a:t>
            </a:r>
            <a:r>
              <a:rPr lang="en-US" altLang="zh-CN" sz="2400" dirty="0"/>
              <a:t>at</a:t>
            </a:r>
            <a:r>
              <a:rPr lang="zh-CN" altLang="en-US" sz="2400" dirty="0"/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14:50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May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21</a:t>
            </a:r>
            <a:r>
              <a:rPr lang="en-US" altLang="zh-CN" sz="2400" baseline="30000" dirty="0">
                <a:highlight>
                  <a:srgbClr val="FFFF00"/>
                </a:highlight>
              </a:rPr>
              <a:t>st</a:t>
            </a:r>
            <a:endParaRPr lang="en-US" altLang="zh-CN" sz="2400" dirty="0">
              <a:highlight>
                <a:srgbClr val="FFFF00"/>
              </a:highlight>
            </a:endParaRPr>
          </a:p>
          <a:p>
            <a:pPr lvl="1"/>
            <a:r>
              <a:rPr lang="en-US" altLang="zh-CN" sz="2400" dirty="0"/>
              <a:t>Harbor</a:t>
            </a:r>
            <a:r>
              <a:rPr lang="zh-CN" altLang="en-US" sz="2400" dirty="0"/>
              <a:t> </a:t>
            </a:r>
            <a:r>
              <a:rPr lang="en-US" altLang="zh-CN" sz="2400" dirty="0"/>
              <a:t>deep</a:t>
            </a:r>
            <a:r>
              <a:rPr lang="zh-CN" altLang="en-US" sz="2400" dirty="0"/>
              <a:t> </a:t>
            </a:r>
            <a:r>
              <a:rPr lang="en-US" altLang="zh-CN" sz="2400" dirty="0"/>
              <a:t>dive</a:t>
            </a:r>
            <a:r>
              <a:rPr lang="zh-CN" altLang="en-US" sz="2400" dirty="0"/>
              <a:t> </a:t>
            </a:r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Steven</a:t>
            </a:r>
            <a:r>
              <a:rPr lang="zh-CN" altLang="en-US" sz="2400" dirty="0"/>
              <a:t> </a:t>
            </a:r>
            <a:r>
              <a:rPr lang="en-US" altLang="zh-CN" sz="2400" dirty="0"/>
              <a:t>Z</a:t>
            </a:r>
            <a:r>
              <a:rPr lang="zh-CN" altLang="en-US" sz="2400" dirty="0"/>
              <a:t> </a:t>
            </a:r>
            <a:r>
              <a:rPr lang="en-US" altLang="zh-CN" sz="2400" dirty="0"/>
              <a:t>&amp;</a:t>
            </a:r>
            <a:r>
              <a:rPr lang="zh-CN" altLang="en-US" sz="2400" dirty="0"/>
              <a:t> </a:t>
            </a:r>
            <a:r>
              <a:rPr lang="en-US" altLang="zh-CN" sz="2400" dirty="0"/>
              <a:t>Daniel</a:t>
            </a:r>
            <a:r>
              <a:rPr lang="zh-CN" altLang="en-US" sz="2400" dirty="0"/>
              <a:t> </a:t>
            </a:r>
            <a:r>
              <a:rPr lang="en-US" altLang="zh-CN" sz="2400" dirty="0"/>
              <a:t>Jiang</a:t>
            </a:r>
            <a:r>
              <a:rPr lang="zh-CN" altLang="en-US" sz="2400" dirty="0"/>
              <a:t> </a:t>
            </a:r>
            <a:r>
              <a:rPr lang="en-US" altLang="zh-CN" sz="2400" dirty="0"/>
              <a:t>at</a:t>
            </a:r>
            <a:r>
              <a:rPr lang="zh-CN" altLang="en-US" sz="2400" dirty="0"/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14:50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May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22</a:t>
            </a:r>
            <a:r>
              <a:rPr lang="en-US" altLang="zh-CN" sz="2400" baseline="30000" dirty="0">
                <a:highlight>
                  <a:srgbClr val="FFFF00"/>
                </a:highlight>
              </a:rPr>
              <a:t>nd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endParaRPr lang="en-US" altLang="zh-CN" sz="2400" dirty="0">
              <a:highlight>
                <a:srgbClr val="FFFF00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F32A7F-36A9-494D-87C6-FD71204594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87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174BB-63DE-B149-A1F4-A37DE1810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Upcoming</a:t>
            </a:r>
            <a:r>
              <a:rPr lang="zh-CN" altLang="en-US" dirty="0"/>
              <a:t> </a:t>
            </a:r>
            <a:r>
              <a:rPr lang="en-US" altLang="zh-CN" dirty="0"/>
              <a:t>community</a:t>
            </a:r>
            <a:r>
              <a:rPr lang="zh-CN" altLang="en-US" dirty="0"/>
              <a:t> </a:t>
            </a:r>
            <a:r>
              <a:rPr lang="en-US" altLang="zh-CN" dirty="0"/>
              <a:t>events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 err="1"/>
              <a:t>KubeCon</a:t>
            </a:r>
            <a:r>
              <a:rPr lang="zh-CN" altLang="en-US" dirty="0"/>
              <a:t> </a:t>
            </a:r>
            <a:r>
              <a:rPr lang="en-US" altLang="zh-CN" dirty="0"/>
              <a:t>CH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718657-726F-CF46-8352-44087BB13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196" y="1303020"/>
            <a:ext cx="11928804" cy="4983480"/>
          </a:xfrm>
        </p:spPr>
        <p:txBody>
          <a:bodyPr/>
          <a:lstStyle/>
          <a:p>
            <a:r>
              <a:rPr lang="en-US" altLang="zh-CN" sz="2800" dirty="0" err="1"/>
              <a:t>KubeCon</a:t>
            </a:r>
            <a:r>
              <a:rPr lang="zh-CN" altLang="en-US" sz="2800" dirty="0"/>
              <a:t> </a:t>
            </a:r>
            <a:r>
              <a:rPr lang="en-US" altLang="zh-CN" sz="2800" dirty="0"/>
              <a:t>CHN</a:t>
            </a:r>
            <a:r>
              <a:rPr lang="zh-CN" altLang="en-US" sz="2800" dirty="0"/>
              <a:t> </a:t>
            </a:r>
            <a:r>
              <a:rPr lang="en-US" altLang="zh-CN" sz="2800" dirty="0"/>
              <a:t>@</a:t>
            </a:r>
            <a:r>
              <a:rPr lang="zh-CN" altLang="en-US" sz="2800" dirty="0"/>
              <a:t> </a:t>
            </a:r>
            <a:r>
              <a:rPr lang="en-US" altLang="zh-CN" sz="2800" dirty="0"/>
              <a:t>Shanghai</a:t>
            </a:r>
            <a:r>
              <a:rPr lang="zh-CN" altLang="en-US" sz="2800" dirty="0"/>
              <a:t> </a:t>
            </a:r>
            <a:r>
              <a:rPr lang="en-US" altLang="zh-CN" sz="2800" b="1" dirty="0"/>
              <a:t>June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24</a:t>
            </a:r>
            <a:r>
              <a:rPr lang="en-US" altLang="zh-CN" sz="2800" b="1" baseline="30000" dirty="0"/>
              <a:t>th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–June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26</a:t>
            </a:r>
            <a:r>
              <a:rPr lang="en-US" altLang="zh-CN" sz="2800" b="1" baseline="30000" dirty="0"/>
              <a:t>th</a:t>
            </a:r>
          </a:p>
          <a:p>
            <a:pPr lvl="1"/>
            <a:r>
              <a:rPr lang="en-US" altLang="zh-CN" sz="2400" dirty="0"/>
              <a:t>Harbor</a:t>
            </a:r>
            <a:r>
              <a:rPr lang="zh-CN" altLang="en-US" sz="2400" dirty="0"/>
              <a:t> </a:t>
            </a:r>
            <a:r>
              <a:rPr lang="en-US" altLang="zh-CN" sz="2400" dirty="0"/>
              <a:t>reception</a:t>
            </a:r>
            <a:r>
              <a:rPr lang="zh-CN" altLang="en-US" sz="2400" dirty="0"/>
              <a:t> </a:t>
            </a:r>
            <a:r>
              <a:rPr lang="en-US" altLang="zh-CN" sz="2400" dirty="0"/>
              <a:t>at</a:t>
            </a:r>
            <a:r>
              <a:rPr lang="zh-CN" altLang="en-US" sz="2400" dirty="0"/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14:00-17:00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June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24</a:t>
            </a:r>
            <a:r>
              <a:rPr lang="en-US" altLang="zh-CN" sz="2400" baseline="30000" dirty="0">
                <a:highlight>
                  <a:srgbClr val="FFFF00"/>
                </a:highlight>
              </a:rPr>
              <a:t>th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endParaRPr lang="en-US" altLang="zh-CN" sz="2400" dirty="0">
              <a:highlight>
                <a:srgbClr val="FFFF00"/>
              </a:highlight>
            </a:endParaRPr>
          </a:p>
          <a:p>
            <a:pPr lvl="2"/>
            <a:r>
              <a:rPr lang="en-US" altLang="zh-CN" sz="2000" dirty="0"/>
              <a:t>Harbor</a:t>
            </a:r>
            <a:r>
              <a:rPr lang="zh-CN" altLang="en-US" sz="2000" dirty="0"/>
              <a:t> </a:t>
            </a:r>
            <a:r>
              <a:rPr lang="en-US" altLang="zh-CN" sz="2000" dirty="0"/>
              <a:t>Reception:</a:t>
            </a:r>
            <a:r>
              <a:rPr lang="zh-CN" altLang="en-US" sz="2000" dirty="0"/>
              <a:t> </a:t>
            </a:r>
            <a:r>
              <a:rPr lang="en-US" altLang="zh-CN" sz="2000" dirty="0"/>
              <a:t>Food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drinks</a:t>
            </a:r>
            <a:r>
              <a:rPr lang="zh-CN" altLang="en-US" sz="2000" dirty="0"/>
              <a:t> </a:t>
            </a:r>
            <a:r>
              <a:rPr lang="en-US" altLang="zh-CN" sz="2000" dirty="0"/>
              <a:t>provided</a:t>
            </a:r>
          </a:p>
          <a:p>
            <a:pPr lvl="2"/>
            <a:r>
              <a:rPr lang="en-US" altLang="zh-CN" sz="2000" b="1" i="1" dirty="0">
                <a:solidFill>
                  <a:srgbClr val="00B050"/>
                </a:solidFill>
              </a:rPr>
              <a:t>Welcome</a:t>
            </a:r>
            <a:r>
              <a:rPr lang="zh-CN" altLang="en-US" sz="2000" b="1" i="1" dirty="0">
                <a:solidFill>
                  <a:srgbClr val="00B050"/>
                </a:solidFill>
              </a:rPr>
              <a:t> </a:t>
            </a:r>
            <a:r>
              <a:rPr lang="en-US" altLang="zh-CN" sz="2000" b="1" i="1" dirty="0">
                <a:solidFill>
                  <a:srgbClr val="00B050"/>
                </a:solidFill>
              </a:rPr>
              <a:t>topics</a:t>
            </a:r>
            <a:r>
              <a:rPr lang="zh-CN" altLang="en-US" sz="2000" b="1" i="1" dirty="0">
                <a:solidFill>
                  <a:srgbClr val="00B050"/>
                </a:solidFill>
              </a:rPr>
              <a:t> </a:t>
            </a:r>
            <a:r>
              <a:rPr lang="en-US" altLang="zh-CN" sz="2000" b="1" i="1" dirty="0">
                <a:solidFill>
                  <a:srgbClr val="00B050"/>
                </a:solidFill>
              </a:rPr>
              <a:t>sharing</a:t>
            </a:r>
          </a:p>
          <a:p>
            <a:pPr lvl="1"/>
            <a:r>
              <a:rPr lang="en-US" altLang="zh-CN" sz="2400" dirty="0"/>
              <a:t>Lightning Talk: New Helm Chart Installation Experience with Visual and Repeatable Approach</a:t>
            </a:r>
            <a:r>
              <a:rPr lang="zh-CN" altLang="en-US" sz="2400" dirty="0"/>
              <a:t> </a:t>
            </a:r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Steven Zou</a:t>
            </a:r>
            <a:r>
              <a:rPr lang="zh-CN" altLang="en-US" sz="2400" dirty="0"/>
              <a:t> </a:t>
            </a:r>
            <a:r>
              <a:rPr lang="en-US" altLang="zh-CN" sz="2400" dirty="0"/>
              <a:t>at</a:t>
            </a:r>
            <a:r>
              <a:rPr lang="zh-CN" altLang="en-US" sz="2400" dirty="0"/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16:16-16:21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June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24</a:t>
            </a:r>
            <a:r>
              <a:rPr lang="en-US" altLang="zh-CN" sz="2400" baseline="30000" dirty="0">
                <a:highlight>
                  <a:srgbClr val="FFFF00"/>
                </a:highlight>
              </a:rPr>
              <a:t>th</a:t>
            </a:r>
          </a:p>
          <a:p>
            <a:pPr lvl="1"/>
            <a:r>
              <a:rPr lang="en-US" altLang="zh-CN" sz="2400" dirty="0"/>
              <a:t>All</a:t>
            </a:r>
            <a:r>
              <a:rPr lang="zh-CN" altLang="en-US" sz="2400" dirty="0"/>
              <a:t> </a:t>
            </a:r>
            <a:r>
              <a:rPr lang="en-US" altLang="zh-CN" sz="2400" dirty="0"/>
              <a:t>about</a:t>
            </a:r>
            <a:r>
              <a:rPr lang="zh-CN" altLang="en-US" sz="2400" dirty="0"/>
              <a:t> </a:t>
            </a:r>
            <a:r>
              <a:rPr lang="en-US" altLang="zh-CN" sz="2400" dirty="0"/>
              <a:t>Harbor</a:t>
            </a:r>
            <a:r>
              <a:rPr lang="zh-CN" altLang="en-US" sz="2400" dirty="0"/>
              <a:t> </a:t>
            </a:r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Steven</a:t>
            </a:r>
            <a:r>
              <a:rPr lang="zh-CN" altLang="en-US" sz="2400" dirty="0"/>
              <a:t> </a:t>
            </a:r>
            <a:r>
              <a:rPr lang="en-US" altLang="zh-CN" sz="2400" dirty="0"/>
              <a:t>Z</a:t>
            </a:r>
            <a:r>
              <a:rPr lang="zh-CN" altLang="en-US" sz="2400" dirty="0"/>
              <a:t> </a:t>
            </a:r>
            <a:r>
              <a:rPr lang="en-US" altLang="zh-CN" sz="2400" dirty="0"/>
              <a:t>&amp;</a:t>
            </a:r>
            <a:r>
              <a:rPr lang="zh-CN" altLang="en-US" sz="2400" dirty="0"/>
              <a:t> </a:t>
            </a:r>
            <a:r>
              <a:rPr lang="en-US" altLang="zh-CN" sz="2400" dirty="0" err="1"/>
              <a:t>Wenkai</a:t>
            </a:r>
            <a:r>
              <a:rPr lang="zh-CN" altLang="en-US" sz="2400" dirty="0"/>
              <a:t> </a:t>
            </a:r>
            <a:r>
              <a:rPr lang="en-US" altLang="zh-CN" sz="2400" dirty="0"/>
              <a:t>yin</a:t>
            </a:r>
            <a:r>
              <a:rPr lang="zh-CN" altLang="en-US" sz="2400" dirty="0"/>
              <a:t> </a:t>
            </a:r>
            <a:r>
              <a:rPr lang="en-US" altLang="zh-CN" sz="2400" dirty="0"/>
              <a:t>at</a:t>
            </a:r>
            <a:r>
              <a:rPr lang="zh-CN" altLang="en-US" sz="2400" dirty="0"/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14:55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June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25</a:t>
            </a:r>
            <a:r>
              <a:rPr lang="en-US" altLang="zh-CN" sz="2400" baseline="30000" dirty="0">
                <a:highlight>
                  <a:srgbClr val="FFFF00"/>
                </a:highlight>
              </a:rPr>
              <a:t>th</a:t>
            </a:r>
            <a:endParaRPr lang="en-US" altLang="zh-CN" sz="2400" dirty="0">
              <a:highlight>
                <a:srgbClr val="FFFF00"/>
              </a:highlight>
            </a:endParaRPr>
          </a:p>
          <a:p>
            <a:pPr lvl="1"/>
            <a:r>
              <a:rPr lang="en-US" altLang="zh-CN" sz="2400" dirty="0"/>
              <a:t>Upgrade Images by Digging Out and Automatically Fixing the Vulnerabilities -</a:t>
            </a:r>
            <a:r>
              <a:rPr lang="zh-CN" altLang="en-US" sz="2400" dirty="0"/>
              <a:t> </a:t>
            </a:r>
            <a:r>
              <a:rPr lang="en-US" altLang="zh-CN" sz="2400" dirty="0"/>
              <a:t>Yan Wang</a:t>
            </a:r>
            <a:r>
              <a:rPr lang="zh-CN" altLang="en-US" sz="2400" dirty="0"/>
              <a:t> </a:t>
            </a:r>
            <a:r>
              <a:rPr lang="en-US" altLang="zh-CN" sz="2400" dirty="0"/>
              <a:t>&amp;</a:t>
            </a:r>
            <a:r>
              <a:rPr lang="zh-CN" altLang="en-US" sz="2400" dirty="0"/>
              <a:t> </a:t>
            </a:r>
            <a:r>
              <a:rPr lang="en-US" altLang="zh-CN" sz="2400" dirty="0"/>
              <a:t>Steven</a:t>
            </a:r>
            <a:r>
              <a:rPr lang="zh-CN" altLang="en-US" sz="2400" dirty="0"/>
              <a:t> </a:t>
            </a:r>
            <a:r>
              <a:rPr lang="en-US" altLang="zh-CN" sz="2400" dirty="0"/>
              <a:t>Z</a:t>
            </a:r>
            <a:r>
              <a:rPr lang="zh-CN" altLang="en-US" sz="2400" dirty="0"/>
              <a:t> </a:t>
            </a:r>
            <a:r>
              <a:rPr lang="en-US" altLang="zh-CN" sz="2400" dirty="0"/>
              <a:t>at</a:t>
            </a:r>
            <a:r>
              <a:rPr lang="zh-CN" altLang="en-US" sz="2400" dirty="0"/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16:00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June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26</a:t>
            </a:r>
            <a:r>
              <a:rPr lang="en-US" altLang="zh-CN" sz="2400" baseline="30000" dirty="0">
                <a:highlight>
                  <a:srgbClr val="FFFF00"/>
                </a:highlight>
              </a:rPr>
              <a:t>th</a:t>
            </a:r>
            <a:endParaRPr lang="en-US" altLang="zh-CN" sz="2400" dirty="0">
              <a:highlight>
                <a:srgbClr val="FFFF00"/>
              </a:highlight>
            </a:endParaRPr>
          </a:p>
          <a:p>
            <a:pPr lvl="2"/>
            <a:r>
              <a:rPr lang="en-US" altLang="zh-CN" sz="2000" dirty="0"/>
              <a:t>Some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content</a:t>
            </a:r>
            <a:r>
              <a:rPr lang="zh-CN" altLang="en-US" sz="2000" dirty="0"/>
              <a:t> </a:t>
            </a:r>
            <a:r>
              <a:rPr lang="en-US" altLang="zh-CN" sz="2000" dirty="0"/>
              <a:t>from</a:t>
            </a:r>
            <a:r>
              <a:rPr lang="zh-CN" altLang="en-US" sz="2000" dirty="0"/>
              <a:t> </a:t>
            </a:r>
            <a:r>
              <a:rPr lang="en-US" altLang="zh-CN" sz="2000" dirty="0"/>
              <a:t>one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community</a:t>
            </a:r>
            <a:r>
              <a:rPr lang="zh-CN" altLang="en-US" sz="2000" dirty="0"/>
              <a:t> </a:t>
            </a:r>
            <a:r>
              <a:rPr lang="en-US" altLang="zh-CN" sz="2000" dirty="0"/>
              <a:t>project</a:t>
            </a:r>
            <a:r>
              <a:rPr lang="zh-CN" altLang="en-US" sz="2000" dirty="0"/>
              <a:t> </a:t>
            </a:r>
            <a:r>
              <a:rPr lang="en-US" altLang="zh-CN" sz="2000" dirty="0"/>
              <a:t>initialized</a:t>
            </a:r>
            <a:r>
              <a:rPr lang="zh-CN" altLang="en-US" sz="2000" dirty="0"/>
              <a:t> </a:t>
            </a:r>
            <a:r>
              <a:rPr lang="en-US" altLang="zh-CN" sz="2000" dirty="0"/>
              <a:t>by</a:t>
            </a:r>
            <a:r>
              <a:rPr lang="zh-CN" altLang="en-US" sz="2000" dirty="0"/>
              <a:t> </a:t>
            </a:r>
            <a:r>
              <a:rPr lang="en-US" altLang="zh-CN" sz="2000" i="1" dirty="0"/>
              <a:t>Ru</a:t>
            </a:r>
            <a:r>
              <a:rPr lang="zh-CN" altLang="en-US" sz="2000" i="1" dirty="0"/>
              <a:t> </a:t>
            </a:r>
            <a:r>
              <a:rPr lang="en-US" altLang="zh-CN" sz="2000" i="1" dirty="0"/>
              <a:t>Lin.</a:t>
            </a:r>
            <a:r>
              <a:rPr lang="zh-CN" altLang="en-US" sz="2000" i="1" dirty="0"/>
              <a:t> </a:t>
            </a:r>
            <a:r>
              <a:rPr lang="en-US" altLang="zh-CN" sz="2000" dirty="0"/>
              <a:t>Big</a:t>
            </a:r>
            <a:r>
              <a:rPr lang="zh-CN" altLang="en-US" sz="2000" dirty="0"/>
              <a:t> </a:t>
            </a:r>
            <a:r>
              <a:rPr lang="en-US" altLang="zh-CN" sz="2000" dirty="0"/>
              <a:t>thanks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Ru</a:t>
            </a:r>
            <a:r>
              <a:rPr lang="zh-CN" altLang="en-US" sz="2000" dirty="0"/>
              <a:t> </a:t>
            </a:r>
            <a:r>
              <a:rPr lang="en-US" altLang="zh-CN" sz="2000" dirty="0"/>
              <a:t>Lin!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F32A7F-36A9-494D-87C6-FD71204594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735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837C6-170C-B843-BABD-FE8FB6CC9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V1.9</a:t>
            </a:r>
            <a:r>
              <a:rPr lang="zh-CN" altLang="en-US" dirty="0"/>
              <a:t> </a:t>
            </a:r>
            <a:r>
              <a:rPr lang="en-US" altLang="zh-CN" dirty="0"/>
              <a:t>plan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865B12-8095-D648-8530-5DA33EC28F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400" dirty="0"/>
              <a:t>Acceptance</a:t>
            </a:r>
            <a:r>
              <a:rPr lang="zh-CN" altLang="en-US" sz="2400" dirty="0"/>
              <a:t> </a:t>
            </a:r>
            <a:r>
              <a:rPr lang="en-US" altLang="zh-CN" sz="2400" dirty="0"/>
              <a:t>window</a:t>
            </a:r>
            <a:r>
              <a:rPr lang="zh-CN" altLang="en-US" sz="2400" dirty="0"/>
              <a:t> </a:t>
            </a:r>
            <a:r>
              <a:rPr lang="en-US" altLang="zh-CN" sz="2400" dirty="0"/>
              <a:t>closing</a:t>
            </a:r>
            <a:r>
              <a:rPr lang="zh-CN" altLang="en-US" sz="2400" dirty="0"/>
              <a:t> </a:t>
            </a:r>
            <a:r>
              <a:rPr lang="en-US" altLang="zh-CN" sz="2400" dirty="0"/>
              <a:t>draft</a:t>
            </a:r>
            <a:r>
              <a:rPr lang="zh-CN" altLang="en-US" sz="2400" dirty="0"/>
              <a:t> </a:t>
            </a:r>
            <a:r>
              <a:rPr lang="en-US" altLang="zh-CN" sz="2400" dirty="0"/>
              <a:t>time:</a:t>
            </a:r>
            <a:r>
              <a:rPr lang="zh-CN" altLang="en-US" sz="2400" dirty="0"/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mid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of</a:t>
            </a:r>
            <a:r>
              <a:rPr lang="zh-CN" altLang="en-US" sz="2400" dirty="0">
                <a:highlight>
                  <a:srgbClr val="FFFF00"/>
                </a:highlight>
              </a:rPr>
              <a:t> </a:t>
            </a:r>
            <a:r>
              <a:rPr lang="en-US" altLang="zh-CN" sz="2400" dirty="0">
                <a:highlight>
                  <a:srgbClr val="FFFF00"/>
                </a:highlight>
              </a:rPr>
              <a:t>June</a:t>
            </a:r>
          </a:p>
          <a:p>
            <a:r>
              <a:rPr lang="en-US" altLang="zh-CN" sz="2400" dirty="0"/>
              <a:t>Current</a:t>
            </a:r>
            <a:r>
              <a:rPr lang="zh-CN" altLang="en-US" sz="2400" dirty="0"/>
              <a:t> </a:t>
            </a:r>
            <a:r>
              <a:rPr lang="en-US" altLang="zh-CN" sz="2400" dirty="0"/>
              <a:t>item</a:t>
            </a:r>
            <a:r>
              <a:rPr lang="zh-CN" altLang="en-US" sz="2400" dirty="0"/>
              <a:t> </a:t>
            </a:r>
            <a:r>
              <a:rPr lang="en-US" altLang="zh-CN" sz="2400" dirty="0"/>
              <a:t>list:</a:t>
            </a:r>
            <a:r>
              <a:rPr lang="zh-CN" altLang="en-US" sz="2400" dirty="0"/>
              <a:t> </a:t>
            </a:r>
            <a:r>
              <a:rPr lang="en-US" sz="2400" dirty="0">
                <a:hlinkClick r:id="rId2"/>
              </a:rPr>
              <a:t>https://github.com/orgs/goharbor/projects/1</a:t>
            </a:r>
            <a:r>
              <a:rPr lang="zh-CN" altLang="en-US" sz="2400" dirty="0"/>
              <a:t> </a:t>
            </a:r>
            <a:r>
              <a:rPr lang="en-US" altLang="zh-CN" sz="2400" dirty="0"/>
              <a:t>(Notes:</a:t>
            </a:r>
            <a:r>
              <a:rPr lang="zh-CN" altLang="en-US" sz="2400" dirty="0"/>
              <a:t> </a:t>
            </a:r>
            <a:r>
              <a:rPr lang="en-US" altLang="zh-CN" sz="2400" dirty="0"/>
              <a:t>pay</a:t>
            </a:r>
            <a:r>
              <a:rPr lang="zh-CN" altLang="en-US" sz="2400" dirty="0"/>
              <a:t> </a:t>
            </a:r>
            <a:r>
              <a:rPr lang="en-US" altLang="zh-CN" sz="2400" dirty="0"/>
              <a:t>attention</a:t>
            </a:r>
            <a:r>
              <a:rPr lang="zh-CN" altLang="en-US" sz="2400" dirty="0"/>
              <a:t> </a:t>
            </a:r>
            <a:r>
              <a:rPr lang="en-US" altLang="zh-CN" sz="2400" dirty="0"/>
              <a:t>here,</a:t>
            </a:r>
            <a:r>
              <a:rPr lang="zh-CN" altLang="en-US" sz="2400" dirty="0"/>
              <a:t> </a:t>
            </a:r>
            <a:r>
              <a:rPr lang="en-US" altLang="zh-CN" sz="2400" dirty="0"/>
              <a:t>these</a:t>
            </a:r>
            <a:r>
              <a:rPr lang="zh-CN" altLang="en-US" sz="2400" dirty="0"/>
              <a:t> </a:t>
            </a:r>
            <a:r>
              <a:rPr lang="en-US" altLang="zh-CN" sz="2400" dirty="0"/>
              <a:t>items</a:t>
            </a:r>
            <a:r>
              <a:rPr lang="zh-CN" altLang="en-US" sz="2400" dirty="0"/>
              <a:t> </a:t>
            </a:r>
            <a:r>
              <a:rPr lang="en-US" altLang="zh-CN" sz="2400" dirty="0"/>
              <a:t>are</a:t>
            </a:r>
            <a:r>
              <a:rPr lang="zh-CN" altLang="en-US" sz="2400" dirty="0"/>
              <a:t> </a:t>
            </a:r>
            <a:r>
              <a:rPr lang="en-US" altLang="zh-CN" sz="2400" dirty="0"/>
              <a:t>just</a:t>
            </a:r>
            <a:r>
              <a:rPr lang="zh-CN" altLang="en-US" sz="2400" dirty="0"/>
              <a:t> </a:t>
            </a: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collecting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potential</a:t>
            </a:r>
            <a:r>
              <a:rPr lang="zh-CN" altLang="en-US" sz="2400" dirty="0"/>
              <a:t> </a:t>
            </a:r>
            <a:r>
              <a:rPr lang="en-US" altLang="zh-CN" sz="2400" dirty="0"/>
              <a:t>plan</a:t>
            </a:r>
            <a:r>
              <a:rPr lang="zh-CN" altLang="en-US" sz="2400" dirty="0"/>
              <a:t> </a:t>
            </a:r>
            <a:r>
              <a:rPr lang="en-US" altLang="zh-CN" sz="2400" dirty="0"/>
              <a:t>items</a:t>
            </a:r>
            <a:r>
              <a:rPr lang="zh-CN" altLang="en-US" sz="2400" dirty="0"/>
              <a:t> </a:t>
            </a: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V1.9</a:t>
            </a:r>
            <a:r>
              <a:rPr lang="zh-CN" altLang="en-US" sz="2400" dirty="0"/>
              <a:t> </a:t>
            </a:r>
            <a:r>
              <a:rPr lang="en-US" altLang="zh-CN" sz="2400" dirty="0"/>
              <a:t>release,</a:t>
            </a:r>
            <a:r>
              <a:rPr lang="zh-CN" altLang="en-US" sz="2400" dirty="0"/>
              <a:t> </a:t>
            </a:r>
            <a:r>
              <a:rPr lang="en-US" altLang="zh-CN" sz="2400" dirty="0"/>
              <a:t>not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final</a:t>
            </a:r>
            <a:r>
              <a:rPr lang="zh-CN" altLang="en-US" sz="2400" dirty="0"/>
              <a:t> </a:t>
            </a:r>
            <a:r>
              <a:rPr lang="en-US" altLang="zh-CN" sz="2400" dirty="0"/>
              <a:t>ones.)</a:t>
            </a:r>
          </a:p>
          <a:p>
            <a:r>
              <a:rPr lang="en-US" altLang="zh-CN" sz="2400" dirty="0"/>
              <a:t>Two</a:t>
            </a:r>
            <a:r>
              <a:rPr lang="zh-CN" altLang="en-US" sz="2400" dirty="0"/>
              <a:t> </a:t>
            </a:r>
            <a:r>
              <a:rPr lang="en-US" altLang="zh-CN" sz="2400" dirty="0"/>
              <a:t>ways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propose:</a:t>
            </a:r>
          </a:p>
          <a:p>
            <a:pPr lvl="1"/>
            <a:r>
              <a:rPr lang="en-US" altLang="zh-CN" sz="2000" dirty="0"/>
              <a:t>If</a:t>
            </a:r>
            <a:r>
              <a:rPr lang="zh-CN" altLang="en-US" sz="2000" dirty="0"/>
              <a:t> </a:t>
            </a:r>
            <a:r>
              <a:rPr lang="en-US" altLang="zh-CN" sz="2000" dirty="0"/>
              <a:t>you</a:t>
            </a:r>
            <a:r>
              <a:rPr lang="zh-CN" altLang="en-US" sz="2000" dirty="0"/>
              <a:t> </a:t>
            </a:r>
            <a:r>
              <a:rPr lang="en-US" altLang="zh-CN" sz="2000" dirty="0"/>
              <a:t>already</a:t>
            </a:r>
            <a:r>
              <a:rPr lang="zh-CN" altLang="en-US" sz="2000" dirty="0"/>
              <a:t> </a:t>
            </a:r>
            <a:r>
              <a:rPr lang="en-US" altLang="zh-CN" sz="2000" dirty="0"/>
              <a:t>have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proposal,</a:t>
            </a:r>
            <a:r>
              <a:rPr lang="zh-CN" altLang="en-US" sz="2000" dirty="0"/>
              <a:t> </a:t>
            </a:r>
            <a:r>
              <a:rPr lang="en-US" altLang="zh-CN" sz="2000" dirty="0"/>
              <a:t>please</a:t>
            </a:r>
            <a:r>
              <a:rPr lang="zh-CN" altLang="en-US" sz="2000" dirty="0"/>
              <a:t> </a:t>
            </a:r>
            <a:r>
              <a:rPr lang="en-US" altLang="zh-CN" sz="2000" dirty="0"/>
              <a:t>raise</a:t>
            </a:r>
            <a:r>
              <a:rPr lang="zh-CN" altLang="en-US" sz="2000" dirty="0"/>
              <a:t> </a:t>
            </a:r>
            <a:r>
              <a:rPr lang="en-US" altLang="zh-CN" sz="2000" dirty="0"/>
              <a:t>PR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i="1" dirty="0"/>
              <a:t>community</a:t>
            </a:r>
            <a:r>
              <a:rPr lang="zh-CN" altLang="en-US" sz="2000" dirty="0"/>
              <a:t> </a:t>
            </a:r>
            <a:r>
              <a:rPr lang="en-US" altLang="zh-CN" sz="2000" dirty="0"/>
              <a:t>repo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append</a:t>
            </a:r>
            <a:r>
              <a:rPr lang="zh-CN" altLang="en-US" sz="2000" dirty="0"/>
              <a:t> </a:t>
            </a:r>
            <a:r>
              <a:rPr lang="en-US" altLang="zh-CN" sz="2000" dirty="0"/>
              <a:t>“</a:t>
            </a:r>
            <a:r>
              <a:rPr lang="en-US" altLang="zh-CN" sz="2000" dirty="0">
                <a:highlight>
                  <a:srgbClr val="FFFF00"/>
                </a:highlight>
              </a:rPr>
              <a:t>V1.9</a:t>
            </a:r>
            <a:r>
              <a:rPr lang="zh-CN" altLang="en-US" sz="2000" dirty="0">
                <a:highlight>
                  <a:srgbClr val="FFFF00"/>
                </a:highlight>
              </a:rPr>
              <a:t> </a:t>
            </a:r>
            <a:r>
              <a:rPr lang="en-US" altLang="zh-CN" sz="2000" dirty="0">
                <a:highlight>
                  <a:srgbClr val="FFFF00"/>
                </a:highlight>
              </a:rPr>
              <a:t>proposal”</a:t>
            </a:r>
            <a:r>
              <a:rPr lang="zh-CN" altLang="en-US" sz="2000" dirty="0">
                <a:highlight>
                  <a:srgbClr val="FFFF00"/>
                </a:highlight>
              </a:rPr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comments.</a:t>
            </a:r>
            <a:r>
              <a:rPr lang="zh-CN" altLang="en-US" sz="2000" dirty="0"/>
              <a:t> </a:t>
            </a:r>
            <a:r>
              <a:rPr lang="en-US" altLang="zh-CN" sz="2000" dirty="0"/>
              <a:t>Meanwhile,</a:t>
            </a:r>
            <a:r>
              <a:rPr lang="zh-CN" altLang="en-US" sz="2000" dirty="0"/>
              <a:t> </a:t>
            </a:r>
            <a:r>
              <a:rPr lang="en-US" altLang="zh-CN" sz="2000" dirty="0"/>
              <a:t>notify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maintainers</a:t>
            </a:r>
            <a:r>
              <a:rPr lang="zh-CN" altLang="en-US" sz="2000" dirty="0"/>
              <a:t> </a:t>
            </a:r>
            <a:r>
              <a:rPr lang="en-US" altLang="zh-CN" sz="2000" dirty="0"/>
              <a:t>by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rgbClr val="00B050"/>
                </a:solidFill>
              </a:rPr>
              <a:t>@</a:t>
            </a:r>
            <a:r>
              <a:rPr lang="en-US" altLang="zh-CN" sz="2000" dirty="0" err="1">
                <a:solidFill>
                  <a:srgbClr val="00B050"/>
                </a:solidFill>
              </a:rPr>
              <a:t>goharbor</a:t>
            </a:r>
            <a:r>
              <a:rPr lang="en-US" altLang="zh-CN" sz="2000" dirty="0">
                <a:solidFill>
                  <a:srgbClr val="00B050"/>
                </a:solidFill>
              </a:rPr>
              <a:t>/all-maintainers</a:t>
            </a:r>
            <a:r>
              <a:rPr lang="zh-CN" altLang="en-US" sz="2000" dirty="0">
                <a:solidFill>
                  <a:srgbClr val="00B050"/>
                </a:solidFill>
              </a:rPr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comments.</a:t>
            </a:r>
          </a:p>
          <a:p>
            <a:pPr lvl="1"/>
            <a:r>
              <a:rPr lang="en-US" altLang="zh-CN" sz="2000" dirty="0"/>
              <a:t>If</a:t>
            </a:r>
            <a:r>
              <a:rPr lang="zh-CN" altLang="en-US" sz="2000" dirty="0"/>
              <a:t> </a:t>
            </a:r>
            <a:r>
              <a:rPr lang="en-US" altLang="zh-CN" sz="2000" dirty="0"/>
              <a:t>you</a:t>
            </a:r>
            <a:r>
              <a:rPr lang="zh-CN" altLang="en-US" sz="2000" dirty="0"/>
              <a:t> </a:t>
            </a:r>
            <a:r>
              <a:rPr lang="en-US" altLang="zh-CN" sz="2000" dirty="0"/>
              <a:t>don’t</a:t>
            </a:r>
            <a:r>
              <a:rPr lang="zh-CN" altLang="en-US" sz="2000" dirty="0"/>
              <a:t> </a:t>
            </a:r>
            <a:r>
              <a:rPr lang="en-US" altLang="zh-CN" sz="2000" dirty="0"/>
              <a:t>have</a:t>
            </a:r>
            <a:r>
              <a:rPr lang="zh-CN" altLang="en-US" sz="2000" dirty="0"/>
              <a:t> </a:t>
            </a:r>
            <a:r>
              <a:rPr lang="en-US" altLang="zh-CN" sz="2000" dirty="0"/>
              <a:t>any</a:t>
            </a:r>
            <a:r>
              <a:rPr lang="zh-CN" altLang="en-US" sz="2000" dirty="0"/>
              <a:t> </a:t>
            </a:r>
            <a:r>
              <a:rPr lang="en-US" altLang="zh-CN" sz="2000" dirty="0"/>
              <a:t>proposal,</a:t>
            </a:r>
            <a:r>
              <a:rPr lang="zh-CN" altLang="en-US" sz="2000" dirty="0"/>
              <a:t> </a:t>
            </a:r>
            <a:r>
              <a:rPr lang="en-US" altLang="zh-CN" sz="2000" dirty="0"/>
              <a:t>just</a:t>
            </a:r>
            <a:r>
              <a:rPr lang="zh-CN" altLang="en-US" sz="2000" dirty="0"/>
              <a:t> </a:t>
            </a:r>
            <a:r>
              <a:rPr lang="en-US" altLang="zh-CN" sz="2000" dirty="0"/>
              <a:t>open</a:t>
            </a:r>
            <a:r>
              <a:rPr lang="zh-CN" altLang="en-US" sz="2000" dirty="0"/>
              <a:t> </a:t>
            </a:r>
            <a:r>
              <a:rPr lang="en-US" altLang="zh-CN" sz="2000" dirty="0"/>
              <a:t>an</a:t>
            </a:r>
            <a:r>
              <a:rPr lang="zh-CN" altLang="en-US" sz="2000" dirty="0"/>
              <a:t> </a:t>
            </a:r>
            <a:r>
              <a:rPr lang="en-US" altLang="zh-CN" sz="2000" dirty="0"/>
              <a:t>issue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either</a:t>
            </a:r>
            <a:r>
              <a:rPr lang="zh-CN" altLang="en-US" sz="2000" dirty="0"/>
              <a:t> </a:t>
            </a:r>
            <a:r>
              <a:rPr lang="en-US" altLang="zh-CN" sz="2000" i="1" dirty="0"/>
              <a:t>harbor</a:t>
            </a:r>
            <a:r>
              <a:rPr lang="zh-CN" altLang="en-US" sz="2000" dirty="0"/>
              <a:t> </a:t>
            </a:r>
            <a:r>
              <a:rPr lang="en-US" altLang="zh-CN" sz="2000" dirty="0"/>
              <a:t>or</a:t>
            </a:r>
            <a:r>
              <a:rPr lang="zh-CN" altLang="en-US" sz="2000" dirty="0"/>
              <a:t> </a:t>
            </a:r>
            <a:r>
              <a:rPr lang="en-US" altLang="zh-CN" sz="2000" i="1" dirty="0"/>
              <a:t>community</a:t>
            </a:r>
            <a:r>
              <a:rPr lang="zh-CN" altLang="en-US" sz="2000" dirty="0"/>
              <a:t> </a:t>
            </a:r>
            <a:r>
              <a:rPr lang="en-US" altLang="zh-CN" sz="2000" dirty="0"/>
              <a:t>repo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describe</a:t>
            </a:r>
            <a:r>
              <a:rPr lang="zh-CN" altLang="en-US" sz="2000" dirty="0"/>
              <a:t> </a:t>
            </a:r>
            <a:r>
              <a:rPr lang="en-US" altLang="zh-CN" sz="2000" dirty="0"/>
              <a:t>what’s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feature/requirement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notify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maintainers</a:t>
            </a:r>
            <a:r>
              <a:rPr lang="zh-CN" altLang="en-US" sz="2000" dirty="0"/>
              <a:t> </a:t>
            </a:r>
            <a:r>
              <a:rPr lang="en-US" altLang="zh-CN" sz="2000" dirty="0"/>
              <a:t>by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rgbClr val="00B050"/>
                </a:solidFill>
              </a:rPr>
              <a:t>@</a:t>
            </a:r>
            <a:r>
              <a:rPr lang="en-US" altLang="zh-CN" sz="2000" dirty="0" err="1">
                <a:solidFill>
                  <a:srgbClr val="00B050"/>
                </a:solidFill>
              </a:rPr>
              <a:t>goharbor</a:t>
            </a:r>
            <a:r>
              <a:rPr lang="en-US" altLang="zh-CN" sz="2000" dirty="0">
                <a:solidFill>
                  <a:srgbClr val="00B050"/>
                </a:solidFill>
              </a:rPr>
              <a:t>/all-maintainers</a:t>
            </a:r>
            <a:r>
              <a:rPr lang="zh-CN" altLang="en-US" sz="2000" dirty="0">
                <a:solidFill>
                  <a:srgbClr val="00B050"/>
                </a:solidFill>
              </a:rPr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comments.</a:t>
            </a:r>
          </a:p>
          <a:p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maintainers</a:t>
            </a:r>
            <a:r>
              <a:rPr lang="zh-CN" altLang="en-US" sz="2400" dirty="0"/>
              <a:t> </a:t>
            </a:r>
            <a:r>
              <a:rPr lang="en-US" altLang="zh-CN" sz="2400" dirty="0"/>
              <a:t>will</a:t>
            </a:r>
            <a:r>
              <a:rPr lang="zh-CN" altLang="en-US" sz="2400" dirty="0"/>
              <a:t> </a:t>
            </a:r>
            <a:r>
              <a:rPr lang="en-US" altLang="zh-CN" sz="2400" dirty="0"/>
              <a:t>help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update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plan</a:t>
            </a:r>
            <a:r>
              <a:rPr lang="zh-CN" altLang="en-US" sz="2400" dirty="0"/>
              <a:t> </a:t>
            </a:r>
            <a:r>
              <a:rPr lang="en-US" altLang="zh-CN" sz="2400" dirty="0"/>
              <a:t>items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list</a:t>
            </a:r>
            <a:r>
              <a:rPr lang="zh-CN" altLang="en-US" sz="2400" dirty="0"/>
              <a:t> </a:t>
            </a:r>
            <a:r>
              <a:rPr lang="en-US" sz="2400" dirty="0">
                <a:hlinkClick r:id="rId2"/>
              </a:rPr>
              <a:t>https://github.com/orgs/goharbor/projects/1</a:t>
            </a:r>
            <a:r>
              <a:rPr lang="zh-CN" altLang="en-US" sz="2400" dirty="0"/>
              <a:t> </a:t>
            </a:r>
            <a:r>
              <a:rPr lang="en-US" altLang="zh-CN" sz="2400" dirty="0"/>
              <a:t>.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11545-1B5E-674E-A52F-DC0390DB5F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84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arbor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rbor-slides-template" id="{3ECF59D3-5EED-E146-9899-4200DD95A7CA}" vid="{646EA825-6552-6248-B6C2-6B8B1B77887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906</Words>
  <Application>Microsoft Macintosh PowerPoint</Application>
  <PresentationFormat>Widescreen</PresentationFormat>
  <Paragraphs>150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Helvetica Neue</vt:lpstr>
      <vt:lpstr>Office Theme</vt:lpstr>
      <vt:lpstr>harbor master</vt:lpstr>
      <vt:lpstr>PowerPoint Presentation</vt:lpstr>
      <vt:lpstr>Release V1.8 – Prepare script refactor</vt:lpstr>
      <vt:lpstr>Agenda</vt:lpstr>
      <vt:lpstr>V1.8 development updates</vt:lpstr>
      <vt:lpstr>Job service known issues</vt:lpstr>
      <vt:lpstr>Job service known issues – FIX</vt:lpstr>
      <vt:lpstr>Upcoming community events – KubeCon EU</vt:lpstr>
      <vt:lpstr>Upcoming community events – KubeCon CH</vt:lpstr>
      <vt:lpstr>V1.9 plan</vt:lpstr>
      <vt:lpstr>Release V1.8 preview – Replication</vt:lpstr>
      <vt:lpstr>Big thanks to all the members of replication WG</vt:lpstr>
      <vt:lpstr>Release V1.8 preview – Replication</vt:lpstr>
      <vt:lpstr>Topics?</vt:lpstr>
      <vt:lpstr>Meeting minutes</vt:lpstr>
      <vt:lpstr>Maintainer Track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Zou</dc:creator>
  <cp:lastModifiedBy>Steven Zou</cp:lastModifiedBy>
  <cp:revision>136</cp:revision>
  <dcterms:created xsi:type="dcterms:W3CDTF">2019-01-23T10:02:33Z</dcterms:created>
  <dcterms:modified xsi:type="dcterms:W3CDTF">2019-04-24T10:32:05Z</dcterms:modified>
</cp:coreProperties>
</file>